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4" r:id="rId1"/>
  </p:sldMasterIdLst>
  <p:notesMasterIdLst>
    <p:notesMasterId r:id="rId2"/>
  </p:notesMasterIdLst>
  <p:sldIdLst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6" y="30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presProps" Target="presProps.xml"  /><Relationship Id="rId65" Type="http://schemas.openxmlformats.org/officeDocument/2006/relationships/viewProps" Target="viewProps.xml"  /><Relationship Id="rId66" Type="http://schemas.openxmlformats.org/officeDocument/2006/relationships/theme" Target="theme/theme1.xml"  /><Relationship Id="rId67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024159C-8DEA-4392-B468-241DEAE21764}" type="datetime1">
              <a:rPr lang="ko-KR" altLang="en-US"/>
              <a:pPr lvl="0">
                <a:defRPr/>
              </a:pPr>
              <a:t>2021-04-08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24B9D6E-C92C-411B-AA35-E29115C4385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9" name="Google Shape;309;gb71ad3138e_6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9" name="Google Shape;309;gb71ad3138e_6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9" name="Google Shape;309;gb71ad3138e_6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9" name="Google Shape;309;gb71ad3138e_6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9" name="Google Shape;309;gb71ad3138e_6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9" name="Google Shape;309;gb71ad3138e_6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371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52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7293540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2484DD8-9425-42CF-B3A7-EA30C517173D}" type="datetime1">
              <a:rPr lang="ko-KR" altLang="en-US"/>
              <a:pPr lvl="0">
                <a:defRPr/>
              </a:pPr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425ED8F-CCFE-4898-86BB-C39134E9577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87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16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64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275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22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5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370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30032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1_Office 테마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2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2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2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7.png"  /><Relationship Id="rId3" Type="http://schemas.openxmlformats.org/officeDocument/2006/relationships/image" Target="../media/image26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9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0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2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7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38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시작페이지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sign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sugnupdetail, login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9809" y="1657349"/>
            <a:ext cx="5242560" cy="3543300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6096000" y="185193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20" name=""/>
          <p:cNvSpPr txBox="1"/>
          <p:nvPr/>
        </p:nvSpPr>
        <p:spPr>
          <a:xfrm>
            <a:off x="6450953" y="1821995"/>
            <a:ext cx="325113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로그인페이지로 이동 </a:t>
            </a: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6112328" y="240768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22" name=""/>
          <p:cNvSpPr txBox="1"/>
          <p:nvPr/>
        </p:nvSpPr>
        <p:spPr>
          <a:xfrm>
            <a:off x="6450953" y="2327403"/>
            <a:ext cx="5486594" cy="909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이메일 입력후 시작하기버튼 클릭시</a:t>
            </a:r>
            <a:endParaRPr lang="ko-KR" altLang="en-US"/>
          </a:p>
          <a:p>
            <a:pPr>
              <a:defRPr/>
            </a:pPr>
            <a:r>
              <a:rPr lang="ko-KR" altLang="en-US"/>
              <a:t>-이미 가입되어있는 경우 : 로그인 페이지로 이동</a:t>
            </a:r>
            <a:endParaRPr lang="ko-KR" altLang="en-US"/>
          </a:p>
          <a:p>
            <a:pPr>
              <a:defRPr/>
            </a:pPr>
            <a:r>
              <a:rPr lang="ko-KR" altLang="en-US"/>
              <a:t>-가입 되어 있지 않은경우 - 회원가입 페이지로 이동</a:t>
            </a: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5373847" y="1953571"/>
            <a:ext cx="379057" cy="330458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5395230" y="2847752"/>
            <a:ext cx="320740" cy="3693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25" name=""/>
          <p:cNvSpPr/>
          <p:nvPr/>
        </p:nvSpPr>
        <p:spPr>
          <a:xfrm>
            <a:off x="2149929" y="3915525"/>
            <a:ext cx="2332653" cy="3353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1772816" y="4435512"/>
            <a:ext cx="320740" cy="3693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27" name=""/>
          <p:cNvCxnSpPr>
            <a:stCxn id="25" idx="1"/>
            <a:endCxn id="26" idx="0"/>
          </p:cNvCxnSpPr>
          <p:nvPr/>
        </p:nvCxnSpPr>
        <p:spPr>
          <a:xfrm flipH="1">
            <a:off x="1933186" y="4083184"/>
            <a:ext cx="216743" cy="352328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>
            <a:stCxn id="23" idx="3"/>
            <a:endCxn id="24" idx="0"/>
          </p:cNvCxnSpPr>
          <p:nvPr/>
        </p:nvCxnSpPr>
        <p:spPr>
          <a:xfrm rot="5400000" flipV="1">
            <a:off x="5186421" y="2478573"/>
            <a:ext cx="612117" cy="12624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820614" y="1909924"/>
          <a:ext cx="10559827" cy="3970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13400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7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유저정보에 </a:t>
                      </a: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정보가 있음</a:t>
                      </a:r>
                      <a:r>
                        <a:rPr lang="en-US" altLang="ko-KR" sz="1100"/>
                        <a:t>.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메인페이지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 허용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8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유저정보에 </a:t>
                      </a: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정보가 없음</a:t>
                      </a:r>
                      <a:r>
                        <a:rPr lang="en-US" altLang="ko-KR" sz="1100"/>
                        <a:t>.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메인페이지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 거부 </a:t>
                      </a:r>
                      <a:r>
                        <a:rPr lang="en-US" altLang="ko-KR" sz="1100"/>
                        <a:t>-&gt;</a:t>
                      </a:r>
                      <a:r>
                        <a:rPr lang="ko-KR" altLang="en-US" sz="1100"/>
                        <a:t> </a:t>
                      </a: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설정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9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유저가 평가한 영화가 </a:t>
                      </a:r>
                      <a:r>
                        <a:rPr lang="en-US" altLang="ko-KR" sz="1100"/>
                        <a:t>10</a:t>
                      </a:r>
                      <a:r>
                        <a:rPr lang="ko-KR" altLang="en-US" sz="1100"/>
                        <a:t>개 미만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메인페이지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 거부 </a:t>
                      </a:r>
                      <a:r>
                        <a:rPr lang="en-US" altLang="ko-KR" sz="1100"/>
                        <a:t>-&gt;</a:t>
                      </a:r>
                      <a:r>
                        <a:rPr lang="ko-KR" altLang="en-US" sz="1100"/>
                        <a:t> 영화평가페이지로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10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유저가 평가한 영화가 </a:t>
                      </a:r>
                      <a:r>
                        <a:rPr lang="en-US" altLang="ko-KR" sz="1100"/>
                        <a:t>10</a:t>
                      </a:r>
                      <a:r>
                        <a:rPr lang="ko-KR" altLang="en-US" sz="1100"/>
                        <a:t>개 이상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메인페이지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접근허용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660625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0" name="Google Shape;296;p30"/>
          <p:cNvGraphicFramePr/>
          <p:nvPr/>
        </p:nvGraphicFramePr>
        <p:xfrm>
          <a:off x="358140" y="540000"/>
          <a:ext cx="11357550" cy="52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Page title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ID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Path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0234" y="1525457"/>
            <a:ext cx="6553200" cy="4429125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3775" cy="7022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88352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363115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 txBox="1"/>
          <p:nvPr/>
        </p:nvSpPr>
        <p:spPr>
          <a:xfrm>
            <a:off x="3991426" y="1199858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" name=""/>
          <p:cNvCxnSpPr>
            <a:stCxn id="8" idx="0"/>
            <a:endCxn id="6" idx="2"/>
          </p:cNvCxnSpPr>
          <p:nvPr/>
        </p:nvCxnSpPr>
        <p:spPr>
          <a:xfrm rot="5400000" flipH="1" flipV="1">
            <a:off x="3535455" y="1726749"/>
            <a:ext cx="744051" cy="42441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/>
          <p:nvPr/>
        </p:nvSpPr>
        <p:spPr>
          <a:xfrm>
            <a:off x="467614" y="2310984"/>
            <a:ext cx="6455312" cy="80518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7574512" y="2708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4" name=""/>
          <p:cNvSpPr txBox="1"/>
          <p:nvPr/>
        </p:nvSpPr>
        <p:spPr>
          <a:xfrm>
            <a:off x="7929464" y="2640171"/>
            <a:ext cx="3902335" cy="358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컨텐츠기반 추천</a:t>
            </a: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7808943" y="2066728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추천영화리스트</a:t>
            </a: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7574512" y="313586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7" name=""/>
          <p:cNvSpPr txBox="1"/>
          <p:nvPr/>
        </p:nvSpPr>
        <p:spPr>
          <a:xfrm>
            <a:off x="7919939" y="3105924"/>
            <a:ext cx="3649631" cy="359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MBTI</a:t>
            </a:r>
            <a:r>
              <a:rPr lang="ko-KR" altLang="en-US"/>
              <a:t>분석 협업기반영화추천</a:t>
            </a: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574512" y="357323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7929463" y="3543296"/>
            <a:ext cx="3649632" cy="360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최신영화추천</a:t>
            </a:r>
            <a:endParaRPr lang="ko-KR" altLang="en-US"/>
          </a:p>
        </p:txBody>
      </p:sp>
      <p:sp>
        <p:nvSpPr>
          <p:cNvPr id="25" name=""/>
          <p:cNvSpPr/>
          <p:nvPr/>
        </p:nvSpPr>
        <p:spPr>
          <a:xfrm>
            <a:off x="7574512" y="399097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26" name=""/>
          <p:cNvSpPr txBox="1"/>
          <p:nvPr/>
        </p:nvSpPr>
        <p:spPr>
          <a:xfrm>
            <a:off x="7929463" y="3961035"/>
            <a:ext cx="3649632" cy="36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인기영화추천</a:t>
            </a: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6984997" y="2094042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35" name=""/>
          <p:cNvCxnSpPr>
            <a:stCxn id="36" idx="3"/>
            <a:endCxn id="34" idx="2"/>
          </p:cNvCxnSpPr>
          <p:nvPr/>
        </p:nvCxnSpPr>
        <p:spPr>
          <a:xfrm flipV="1">
            <a:off x="6922926" y="2461117"/>
            <a:ext cx="190335" cy="113692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/>
          <p:nvPr/>
        </p:nvSpPr>
        <p:spPr>
          <a:xfrm>
            <a:off x="467614" y="3195449"/>
            <a:ext cx="6455311" cy="80518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7101629" y="3872690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38" name=""/>
          <p:cNvCxnSpPr>
            <a:stCxn id="39" idx="3"/>
            <a:endCxn id="37" idx="2"/>
          </p:cNvCxnSpPr>
          <p:nvPr/>
        </p:nvCxnSpPr>
        <p:spPr>
          <a:xfrm flipV="1">
            <a:off x="6922926" y="4239765"/>
            <a:ext cx="306967" cy="223300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>
            <a:off x="467614" y="4060474"/>
            <a:ext cx="6455311" cy="80518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 txBox="1"/>
          <p:nvPr/>
        </p:nvSpPr>
        <p:spPr>
          <a:xfrm>
            <a:off x="7121069" y="4825190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41" name=""/>
          <p:cNvCxnSpPr>
            <a:stCxn id="42" idx="3"/>
            <a:endCxn id="40" idx="2"/>
          </p:cNvCxnSpPr>
          <p:nvPr/>
        </p:nvCxnSpPr>
        <p:spPr>
          <a:xfrm flipV="1">
            <a:off x="6922926" y="5192265"/>
            <a:ext cx="326407" cy="145545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"/>
          <p:cNvSpPr/>
          <p:nvPr/>
        </p:nvSpPr>
        <p:spPr>
          <a:xfrm>
            <a:off x="467614" y="4935219"/>
            <a:ext cx="6455311" cy="80518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6509962" y="2395348"/>
            <a:ext cx="312658" cy="6691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 txBox="1"/>
          <p:nvPr/>
        </p:nvSpPr>
        <p:spPr>
          <a:xfrm>
            <a:off x="6990184" y="1374805"/>
            <a:ext cx="256528" cy="363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45" name=""/>
          <p:cNvCxnSpPr>
            <a:stCxn id="43" idx="0"/>
            <a:endCxn id="44" idx="2"/>
          </p:cNvCxnSpPr>
          <p:nvPr/>
        </p:nvCxnSpPr>
        <p:spPr>
          <a:xfrm rot="5400000" flipH="1" flipV="1">
            <a:off x="6563628" y="1840529"/>
            <a:ext cx="657483" cy="45215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7574512" y="439918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47" name=""/>
          <p:cNvSpPr txBox="1"/>
          <p:nvPr/>
        </p:nvSpPr>
        <p:spPr>
          <a:xfrm>
            <a:off x="7929463" y="4369249"/>
            <a:ext cx="3649632" cy="36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슬라이드이동버튼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추천리스트종류가 </a:t>
                      </a:r>
                      <a:r>
                        <a:rPr lang="en-US" altLang="ko-KR" sz="1100"/>
                        <a:t>14</a:t>
                      </a:r>
                      <a:r>
                        <a:rPr lang="ko-KR" altLang="en-US" sz="1100"/>
                        <a:t>개미만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스크롤링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스크롤링페이지 실행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인피니티스크롤</a:t>
                      </a:r>
                      <a:r>
                        <a:rPr lang="en-US" altLang="ko-KR" sz="1100"/>
                        <a:t>)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추천리스트종류가 </a:t>
                      </a:r>
                      <a:r>
                        <a:rPr lang="en-US" altLang="ko-KR" sz="1100"/>
                        <a:t>14</a:t>
                      </a:r>
                      <a:r>
                        <a:rPr lang="ko-KR" altLang="en-US" sz="1100"/>
                        <a:t>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스크롤링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스크롤페이징 </a:t>
                      </a:r>
                      <a:r>
                        <a:rPr lang="en-US" altLang="ko-KR" sz="1100"/>
                        <a:t>x</a:t>
                      </a:r>
                      <a:r>
                        <a:rPr lang="ko-KR" altLang="en-US" sz="1100"/>
                        <a:t> 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</a:t>
                      </a:r>
                      <a:r>
                        <a:rPr lang="en-US" altLang="ko-KR" sz="1100"/>
                        <a:t>footer</a:t>
                      </a:r>
                      <a:r>
                        <a:rPr lang="ko-KR" altLang="en-US" sz="1100"/>
                        <a:t>보임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9" name="Google Shape;296;p30"/>
          <p:cNvGraphicFramePr/>
          <p:nvPr/>
        </p:nvGraphicFramePr>
        <p:xfrm>
          <a:off x="358140" y="540000"/>
          <a:ext cx="11353775" cy="7022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88352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363115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917" y="1448189"/>
            <a:ext cx="6553200" cy="4429125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"/>
          <p:cNvSpPr/>
          <p:nvPr/>
        </p:nvSpPr>
        <p:spPr>
          <a:xfrm>
            <a:off x="7487037" y="252276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4" name=""/>
          <p:cNvSpPr txBox="1"/>
          <p:nvPr/>
        </p:nvSpPr>
        <p:spPr>
          <a:xfrm>
            <a:off x="7919744" y="2444228"/>
            <a:ext cx="3902336" cy="901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 썸네일에 마우스 올릴시</a:t>
            </a:r>
            <a:endParaRPr lang="ko-KR" altLang="en-US"/>
          </a:p>
          <a:p>
            <a:pPr>
              <a:defRPr/>
            </a:pPr>
            <a:r>
              <a:rPr lang="ko-KR" altLang="en-US"/>
              <a:t>       처럼 됨 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7721468" y="1881279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추천영화리스트</a:t>
            </a: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7487037" y="327349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7" name=""/>
          <p:cNvSpPr txBox="1"/>
          <p:nvPr/>
        </p:nvSpPr>
        <p:spPr>
          <a:xfrm>
            <a:off x="7832463" y="3243551"/>
            <a:ext cx="3649632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487037" y="371086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7841988" y="3680923"/>
            <a:ext cx="3649632" cy="360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영화재생버튼</a:t>
            </a:r>
            <a:endParaRPr lang="ko-KR" altLang="en-US"/>
          </a:p>
        </p:txBody>
      </p:sp>
      <p:sp>
        <p:nvSpPr>
          <p:cNvPr id="25" name=""/>
          <p:cNvSpPr/>
          <p:nvPr/>
        </p:nvSpPr>
        <p:spPr>
          <a:xfrm>
            <a:off x="7487037" y="4128602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26" name=""/>
          <p:cNvSpPr txBox="1"/>
          <p:nvPr/>
        </p:nvSpPr>
        <p:spPr>
          <a:xfrm>
            <a:off x="7841988" y="4098662"/>
            <a:ext cx="3649632" cy="362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 찜목록에 추가 버튼</a:t>
            </a: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1300370" y="3429000"/>
            <a:ext cx="1167963" cy="6691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 txBox="1"/>
          <p:nvPr/>
        </p:nvSpPr>
        <p:spPr>
          <a:xfrm>
            <a:off x="1906943" y="2239827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45" name=""/>
          <p:cNvCxnSpPr>
            <a:stCxn id="43" idx="0"/>
            <a:endCxn id="44" idx="2"/>
          </p:cNvCxnSpPr>
          <p:nvPr/>
        </p:nvCxnSpPr>
        <p:spPr>
          <a:xfrm rot="5400000" flipH="1" flipV="1">
            <a:off x="1548376" y="2942168"/>
            <a:ext cx="822807" cy="15085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7487037" y="4536816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47" name=""/>
          <p:cNvSpPr txBox="1"/>
          <p:nvPr/>
        </p:nvSpPr>
        <p:spPr>
          <a:xfrm>
            <a:off x="7841988" y="4506876"/>
            <a:ext cx="3649632" cy="63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왼쪽버튼 </a:t>
            </a:r>
            <a:r>
              <a:rPr lang="en-US" altLang="ko-KR"/>
              <a:t>-</a:t>
            </a:r>
            <a:r>
              <a:rPr lang="ko-KR" altLang="en-US"/>
              <a:t> 좋아요평가 버튼</a:t>
            </a:r>
            <a:endParaRPr lang="ko-KR" altLang="en-US"/>
          </a:p>
          <a:p>
            <a:pPr>
              <a:defRPr/>
            </a:pPr>
            <a:r>
              <a:rPr lang="ko-KR" altLang="en-US"/>
              <a:t>오른쪽버튼 </a:t>
            </a:r>
            <a:r>
              <a:rPr lang="en-US" altLang="ko-KR"/>
              <a:t>-</a:t>
            </a:r>
            <a:r>
              <a:rPr lang="ko-KR" altLang="en-US"/>
              <a:t> 싫어요평가 버튼</a:t>
            </a:r>
            <a:endParaRPr lang="ko-KR" altLang="en-US"/>
          </a:p>
        </p:txBody>
      </p:sp>
      <p:sp>
        <p:nvSpPr>
          <p:cNvPr id="50" name=""/>
          <p:cNvSpPr/>
          <p:nvPr/>
        </p:nvSpPr>
        <p:spPr>
          <a:xfrm>
            <a:off x="3292844" y="2826398"/>
            <a:ext cx="1595617" cy="19520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3899417" y="1714980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2" name=""/>
          <p:cNvCxnSpPr>
            <a:stCxn id="50" idx="0"/>
            <a:endCxn id="51" idx="2"/>
          </p:cNvCxnSpPr>
          <p:nvPr/>
        </p:nvCxnSpPr>
        <p:spPr>
          <a:xfrm rot="5400000" flipH="1">
            <a:off x="3686641" y="2422386"/>
            <a:ext cx="745052" cy="6297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"/>
          <p:cNvSpPr/>
          <p:nvPr/>
        </p:nvSpPr>
        <p:spPr>
          <a:xfrm>
            <a:off x="8157673" y="2775463"/>
            <a:ext cx="242987" cy="22354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62" name=""/>
          <p:cNvSpPr/>
          <p:nvPr/>
        </p:nvSpPr>
        <p:spPr>
          <a:xfrm>
            <a:off x="3484122" y="3844018"/>
            <a:ext cx="137708" cy="1734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"/>
          <p:cNvSpPr/>
          <p:nvPr/>
        </p:nvSpPr>
        <p:spPr>
          <a:xfrm>
            <a:off x="3691923" y="3843241"/>
            <a:ext cx="157148" cy="1637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"/>
          <p:cNvSpPr/>
          <p:nvPr/>
        </p:nvSpPr>
        <p:spPr>
          <a:xfrm>
            <a:off x="3877173" y="3834299"/>
            <a:ext cx="361255" cy="2122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"/>
          <p:cNvSpPr txBox="1"/>
          <p:nvPr/>
        </p:nvSpPr>
        <p:spPr>
          <a:xfrm>
            <a:off x="3060439" y="5900927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6" name=""/>
          <p:cNvCxnSpPr>
            <a:stCxn id="62" idx="2"/>
            <a:endCxn id="65" idx="3"/>
          </p:cNvCxnSpPr>
          <p:nvPr/>
        </p:nvCxnSpPr>
        <p:spPr>
          <a:xfrm rot="5400000">
            <a:off x="2401637" y="4932770"/>
            <a:ext cx="2066670" cy="236009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 txBox="1"/>
          <p:nvPr/>
        </p:nvSpPr>
        <p:spPr>
          <a:xfrm>
            <a:off x="3659932" y="6160239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8" name=""/>
          <p:cNvCxnSpPr>
            <a:stCxn id="63" idx="2"/>
            <a:endCxn id="67" idx="0"/>
          </p:cNvCxnSpPr>
          <p:nvPr/>
        </p:nvCxnSpPr>
        <p:spPr>
          <a:xfrm rot="5400000" flipV="1">
            <a:off x="2702698" y="5074742"/>
            <a:ext cx="2153297" cy="1769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"/>
          <p:cNvSpPr txBox="1"/>
          <p:nvPr/>
        </p:nvSpPr>
        <p:spPr>
          <a:xfrm>
            <a:off x="4269143" y="5904427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0" name=""/>
          <p:cNvCxnSpPr>
            <a:stCxn id="64" idx="2"/>
            <a:endCxn id="69" idx="1"/>
          </p:cNvCxnSpPr>
          <p:nvPr/>
        </p:nvCxnSpPr>
        <p:spPr>
          <a:xfrm rot="5400000" flipV="1">
            <a:off x="3142965" y="4961432"/>
            <a:ext cx="2041012" cy="211341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"/>
          <p:cNvSpPr/>
          <p:nvPr/>
        </p:nvSpPr>
        <p:spPr>
          <a:xfrm>
            <a:off x="4498632" y="3843241"/>
            <a:ext cx="157148" cy="1637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"/>
          <p:cNvSpPr txBox="1"/>
          <p:nvPr/>
        </p:nvSpPr>
        <p:spPr>
          <a:xfrm>
            <a:off x="4748503" y="6053326"/>
            <a:ext cx="256528" cy="3646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6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3" name=""/>
          <p:cNvCxnSpPr>
            <a:stCxn id="71" idx="2"/>
            <a:endCxn id="72" idx="1"/>
          </p:cNvCxnSpPr>
          <p:nvPr/>
        </p:nvCxnSpPr>
        <p:spPr>
          <a:xfrm rot="5400000" flipV="1">
            <a:off x="3548071" y="5036077"/>
            <a:ext cx="2229566" cy="171297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"/>
          <p:cNvSpPr/>
          <p:nvPr/>
        </p:nvSpPr>
        <p:spPr>
          <a:xfrm>
            <a:off x="7487037" y="523661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6</a:t>
            </a:r>
            <a:endParaRPr lang="en-US" altLang="ko-KR"/>
          </a:p>
        </p:txBody>
      </p:sp>
      <p:sp>
        <p:nvSpPr>
          <p:cNvPr id="75" name=""/>
          <p:cNvSpPr txBox="1"/>
          <p:nvPr/>
        </p:nvSpPr>
        <p:spPr>
          <a:xfrm>
            <a:off x="7841988" y="5206671"/>
            <a:ext cx="3649632" cy="635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슬라이더 하단에 해당영화 디테일 정보창 열기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찜하기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버튼이 체크표시로 바뀜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버튼이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비활성화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좋아요버튼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4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5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/>
                        <a:t>좋아요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>
                          <a:highlight>
                            <a:schemeClr val="lt1"/>
                          </a:highlight>
                        </a:rPr>
                        <a:t>좋아요 버튼 비활성화</a:t>
                      </a:r>
                      <a:r>
                        <a:rPr lang="en-US" altLang="ko-KR" sz="1100">
                          <a:highlight>
                            <a:schemeClr val="lt1"/>
                          </a:highlight>
                        </a:rPr>
                        <a:t>,</a:t>
                      </a:r>
                      <a:r>
                        <a:rPr lang="ko-KR" altLang="en-US" sz="1100">
                          <a:highlight>
                            <a:schemeClr val="lt1"/>
                          </a:highlight>
                        </a:rPr>
                        <a:t> 싫어요 버튼 활성화</a:t>
                      </a: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6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디테일 정보창열기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슬라이드 하단에 디테일 정보창 생성</a:t>
                      </a:r>
                      <a:endParaRPr lang="ko-KR" altLang="en-US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9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794" y="1419031"/>
            <a:ext cx="6553200" cy="4429125"/>
          </a:xfrm>
          <a:prstGeom prst="rect">
            <a:avLst/>
          </a:prstGeom>
        </p:spPr>
      </p:pic>
      <p:graphicFrame>
        <p:nvGraphicFramePr>
          <p:cNvPr id="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/>
          <p:nvPr/>
        </p:nvSpPr>
        <p:spPr>
          <a:xfrm>
            <a:off x="415906" y="3041753"/>
            <a:ext cx="6445591" cy="27684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3044112" y="2037251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9" name=""/>
          <p:cNvCxnSpPr>
            <a:stCxn id="7" idx="0"/>
            <a:endCxn id="8" idx="2"/>
          </p:cNvCxnSpPr>
          <p:nvPr/>
        </p:nvCxnSpPr>
        <p:spPr>
          <a:xfrm rot="5400000" flipH="1">
            <a:off x="3086470" y="2489521"/>
            <a:ext cx="638136" cy="46632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/>
          <p:nvPr/>
        </p:nvSpPr>
        <p:spPr>
          <a:xfrm>
            <a:off x="558586" y="4535427"/>
            <a:ext cx="429289" cy="241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/>
          <p:nvPr/>
        </p:nvSpPr>
        <p:spPr>
          <a:xfrm>
            <a:off x="1054276" y="4582693"/>
            <a:ext cx="137708" cy="1734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1258383" y="4563255"/>
            <a:ext cx="400132" cy="22201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1472209" y="4806238"/>
            <a:ext cx="613958" cy="192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7721468" y="1832682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디테일 정보창</a:t>
            </a:r>
            <a:r>
              <a:rPr lang="en-US" altLang="ko-KR"/>
              <a:t>(</a:t>
            </a:r>
            <a:r>
              <a:rPr lang="ko-KR" altLang="en-US"/>
              <a:t>기본정보 탭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3" name=""/>
          <p:cNvSpPr/>
          <p:nvPr/>
        </p:nvSpPr>
        <p:spPr>
          <a:xfrm>
            <a:off x="7487037" y="230155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4" name=""/>
          <p:cNvSpPr txBox="1"/>
          <p:nvPr/>
        </p:nvSpPr>
        <p:spPr>
          <a:xfrm>
            <a:off x="7841988" y="2271611"/>
            <a:ext cx="3649632" cy="36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디테일 정보창</a:t>
            </a:r>
            <a:endParaRPr lang="ko-KR" altLang="en-US"/>
          </a:p>
        </p:txBody>
      </p:sp>
      <p:sp>
        <p:nvSpPr>
          <p:cNvPr id="42" name=""/>
          <p:cNvSpPr/>
          <p:nvPr/>
        </p:nvSpPr>
        <p:spPr>
          <a:xfrm>
            <a:off x="6396829" y="4929482"/>
            <a:ext cx="341816" cy="3289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6620376" y="3121677"/>
            <a:ext cx="137708" cy="1734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/>
          <p:nvPr/>
        </p:nvSpPr>
        <p:spPr>
          <a:xfrm>
            <a:off x="2790936" y="5444609"/>
            <a:ext cx="390413" cy="1831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"/>
          <p:cNvSpPr/>
          <p:nvPr/>
        </p:nvSpPr>
        <p:spPr>
          <a:xfrm>
            <a:off x="3383818" y="5444609"/>
            <a:ext cx="390413" cy="1831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"/>
          <p:cNvSpPr/>
          <p:nvPr/>
        </p:nvSpPr>
        <p:spPr>
          <a:xfrm>
            <a:off x="3937823" y="5444609"/>
            <a:ext cx="516765" cy="21229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"/>
          <p:cNvSpPr/>
          <p:nvPr/>
        </p:nvSpPr>
        <p:spPr>
          <a:xfrm>
            <a:off x="7487037" y="2709766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49" name=""/>
          <p:cNvSpPr txBox="1"/>
          <p:nvPr/>
        </p:nvSpPr>
        <p:spPr>
          <a:xfrm>
            <a:off x="7841988" y="2679825"/>
            <a:ext cx="3649632" cy="36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영화재생버튼</a:t>
            </a:r>
            <a:endParaRPr lang="ko-KR" altLang="en-US"/>
          </a:p>
        </p:txBody>
      </p:sp>
      <p:sp>
        <p:nvSpPr>
          <p:cNvPr id="50" name=""/>
          <p:cNvSpPr txBox="1"/>
          <p:nvPr/>
        </p:nvSpPr>
        <p:spPr>
          <a:xfrm>
            <a:off x="0" y="4065494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1" name=""/>
          <p:cNvCxnSpPr>
            <a:stCxn id="10" idx="1"/>
            <a:endCxn id="50" idx="2"/>
          </p:cNvCxnSpPr>
          <p:nvPr/>
        </p:nvCxnSpPr>
        <p:spPr>
          <a:xfrm flipH="1" flipV="1">
            <a:off x="128264" y="4431859"/>
            <a:ext cx="430322" cy="224296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"/>
          <p:cNvCxnSpPr>
            <a:stCxn id="11" idx="2"/>
            <a:endCxn id="53" idx="0"/>
          </p:cNvCxnSpPr>
          <p:nvPr/>
        </p:nvCxnSpPr>
        <p:spPr>
          <a:xfrm rot="5400000">
            <a:off x="421863" y="5395580"/>
            <a:ext cx="1340728" cy="6180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"/>
          <p:cNvSpPr txBox="1"/>
          <p:nvPr/>
        </p:nvSpPr>
        <p:spPr>
          <a:xfrm>
            <a:off x="933061" y="6096847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4" name=""/>
          <p:cNvCxnSpPr>
            <a:stCxn id="12" idx="0"/>
            <a:endCxn id="55" idx="1"/>
          </p:cNvCxnSpPr>
          <p:nvPr/>
        </p:nvCxnSpPr>
        <p:spPr>
          <a:xfrm rot="5400000" flipH="1" flipV="1">
            <a:off x="1602343" y="3900980"/>
            <a:ext cx="518380" cy="806167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"/>
          <p:cNvSpPr txBox="1"/>
          <p:nvPr/>
        </p:nvSpPr>
        <p:spPr>
          <a:xfrm>
            <a:off x="2264617" y="3861387"/>
            <a:ext cx="256528" cy="3669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6" name=""/>
          <p:cNvCxnSpPr>
            <a:stCxn id="13" idx="3"/>
            <a:endCxn id="57" idx="1"/>
          </p:cNvCxnSpPr>
          <p:nvPr/>
        </p:nvCxnSpPr>
        <p:spPr>
          <a:xfrm flipV="1">
            <a:off x="2086169" y="4724926"/>
            <a:ext cx="732453" cy="17774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"/>
          <p:cNvSpPr txBox="1"/>
          <p:nvPr/>
        </p:nvSpPr>
        <p:spPr>
          <a:xfrm>
            <a:off x="2818622" y="4541744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8" name=""/>
          <p:cNvCxnSpPr>
            <a:stCxn id="44" idx="2"/>
            <a:endCxn id="59" idx="0"/>
          </p:cNvCxnSpPr>
          <p:nvPr/>
        </p:nvCxnSpPr>
        <p:spPr>
          <a:xfrm rot="5400000">
            <a:off x="2758117" y="5835957"/>
            <a:ext cx="436231" cy="1981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 txBox="1"/>
          <p:nvPr/>
        </p:nvSpPr>
        <p:spPr>
          <a:xfrm>
            <a:off x="2838060" y="6063982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6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0" name=""/>
          <p:cNvCxnSpPr>
            <a:stCxn id="46" idx="2"/>
            <a:endCxn id="61" idx="0"/>
          </p:cNvCxnSpPr>
          <p:nvPr/>
        </p:nvCxnSpPr>
        <p:spPr>
          <a:xfrm rot="5400000" flipV="1">
            <a:off x="3375299" y="5831476"/>
            <a:ext cx="436231" cy="2877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"/>
          <p:cNvSpPr txBox="1"/>
          <p:nvPr/>
        </p:nvSpPr>
        <p:spPr>
          <a:xfrm>
            <a:off x="3479540" y="6063982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7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2" name=""/>
          <p:cNvCxnSpPr>
            <a:stCxn id="47" idx="2"/>
            <a:endCxn id="63" idx="0"/>
          </p:cNvCxnSpPr>
          <p:nvPr/>
        </p:nvCxnSpPr>
        <p:spPr>
          <a:xfrm rot="5400000" flipV="1">
            <a:off x="4043507" y="5809607"/>
            <a:ext cx="407073" cy="10167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"/>
          <p:cNvSpPr txBox="1"/>
          <p:nvPr/>
        </p:nvSpPr>
        <p:spPr>
          <a:xfrm>
            <a:off x="4169617" y="6063982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8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4" name=""/>
          <p:cNvCxnSpPr>
            <a:stCxn id="42" idx="2"/>
            <a:endCxn id="65" idx="0"/>
          </p:cNvCxnSpPr>
          <p:nvPr/>
        </p:nvCxnSpPr>
        <p:spPr>
          <a:xfrm rot="5400000">
            <a:off x="6123455" y="5561384"/>
            <a:ext cx="747253" cy="14131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"/>
          <p:cNvSpPr txBox="1"/>
          <p:nvPr/>
        </p:nvSpPr>
        <p:spPr>
          <a:xfrm>
            <a:off x="6298163" y="6005666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9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6" name=""/>
          <p:cNvCxnSpPr>
            <a:stCxn id="43" idx="1"/>
            <a:endCxn id="67" idx="0"/>
          </p:cNvCxnSpPr>
          <p:nvPr/>
        </p:nvCxnSpPr>
        <p:spPr>
          <a:xfrm flipH="1">
            <a:off x="6207772" y="3208387"/>
            <a:ext cx="412604" cy="22061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 txBox="1"/>
          <p:nvPr/>
        </p:nvSpPr>
        <p:spPr>
          <a:xfrm>
            <a:off x="5967736" y="3429000"/>
            <a:ext cx="480072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10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68" name=""/>
          <p:cNvSpPr/>
          <p:nvPr/>
        </p:nvSpPr>
        <p:spPr>
          <a:xfrm>
            <a:off x="7487037" y="311798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69" name=""/>
          <p:cNvSpPr txBox="1"/>
          <p:nvPr/>
        </p:nvSpPr>
        <p:spPr>
          <a:xfrm>
            <a:off x="7841988" y="3088040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영화찜목록에 추가</a:t>
            </a:r>
            <a:endParaRPr lang="ko-KR" altLang="en-US"/>
          </a:p>
        </p:txBody>
      </p:sp>
      <p:sp>
        <p:nvSpPr>
          <p:cNvPr id="70" name=""/>
          <p:cNvSpPr/>
          <p:nvPr/>
        </p:nvSpPr>
        <p:spPr>
          <a:xfrm>
            <a:off x="7487037" y="353649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71" name=""/>
          <p:cNvSpPr txBox="1"/>
          <p:nvPr/>
        </p:nvSpPr>
        <p:spPr>
          <a:xfrm>
            <a:off x="7841988" y="3506556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좋아요</a:t>
            </a:r>
            <a:r>
              <a:rPr lang="en-US" altLang="ko-KR"/>
              <a:t>,</a:t>
            </a:r>
            <a:r>
              <a:rPr lang="ko-KR" altLang="en-US"/>
              <a:t> 싫어요 버튼</a:t>
            </a:r>
            <a:endParaRPr lang="ko-KR" altLang="en-US"/>
          </a:p>
        </p:txBody>
      </p:sp>
      <p:sp>
        <p:nvSpPr>
          <p:cNvPr id="76" name=""/>
          <p:cNvSpPr/>
          <p:nvPr/>
        </p:nvSpPr>
        <p:spPr>
          <a:xfrm>
            <a:off x="7487037" y="392527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77" name=""/>
          <p:cNvSpPr txBox="1"/>
          <p:nvPr/>
        </p:nvSpPr>
        <p:spPr>
          <a:xfrm>
            <a:off x="7841988" y="3895332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0~5</a:t>
            </a:r>
            <a:r>
              <a:rPr lang="ko-KR" altLang="en-US"/>
              <a:t>개 별점 평가하기 </a:t>
            </a:r>
            <a:endParaRPr lang="ko-KR" altLang="en-US"/>
          </a:p>
        </p:txBody>
      </p:sp>
      <p:sp>
        <p:nvSpPr>
          <p:cNvPr id="78" name=""/>
          <p:cNvSpPr/>
          <p:nvPr/>
        </p:nvSpPr>
        <p:spPr>
          <a:xfrm>
            <a:off x="7487037" y="4333487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6</a:t>
            </a:r>
            <a:endParaRPr lang="en-US" altLang="ko-KR"/>
          </a:p>
        </p:txBody>
      </p:sp>
      <p:sp>
        <p:nvSpPr>
          <p:cNvPr id="79" name=""/>
          <p:cNvSpPr txBox="1"/>
          <p:nvPr/>
        </p:nvSpPr>
        <p:spPr>
          <a:xfrm>
            <a:off x="7841988" y="4303546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기본정보 보기 탭으로 이동</a:t>
            </a:r>
            <a:endParaRPr lang="ko-KR" altLang="en-US"/>
          </a:p>
        </p:txBody>
      </p:sp>
      <p:sp>
        <p:nvSpPr>
          <p:cNvPr id="80" name=""/>
          <p:cNvSpPr/>
          <p:nvPr/>
        </p:nvSpPr>
        <p:spPr>
          <a:xfrm>
            <a:off x="7487037" y="4741702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81" name=""/>
          <p:cNvSpPr txBox="1"/>
          <p:nvPr/>
        </p:nvSpPr>
        <p:spPr>
          <a:xfrm>
            <a:off x="7841988" y="4711760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상세정보 보기 탭으로 이동</a:t>
            </a:r>
            <a:endParaRPr lang="ko-KR" altLang="en-US"/>
          </a:p>
        </p:txBody>
      </p:sp>
      <p:sp>
        <p:nvSpPr>
          <p:cNvPr id="82" name=""/>
          <p:cNvSpPr/>
          <p:nvPr/>
        </p:nvSpPr>
        <p:spPr>
          <a:xfrm>
            <a:off x="7487037" y="515963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8</a:t>
            </a:r>
            <a:endParaRPr lang="en-US" altLang="ko-KR"/>
          </a:p>
        </p:txBody>
      </p:sp>
      <p:sp>
        <p:nvSpPr>
          <p:cNvPr id="83" name=""/>
          <p:cNvSpPr txBox="1"/>
          <p:nvPr/>
        </p:nvSpPr>
        <p:spPr>
          <a:xfrm>
            <a:off x="7841988" y="5129694"/>
            <a:ext cx="3902336" cy="36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비슷한 작품 추천탭으로 이동</a:t>
            </a:r>
            <a:endParaRPr lang="ko-KR" altLang="en-US"/>
          </a:p>
        </p:txBody>
      </p:sp>
      <p:sp>
        <p:nvSpPr>
          <p:cNvPr id="85" name=""/>
          <p:cNvSpPr/>
          <p:nvPr/>
        </p:nvSpPr>
        <p:spPr>
          <a:xfrm>
            <a:off x="7487037" y="5606727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9</a:t>
            </a:r>
            <a:endParaRPr lang="en-US" altLang="ko-KR"/>
          </a:p>
        </p:txBody>
      </p:sp>
      <p:sp>
        <p:nvSpPr>
          <p:cNvPr id="86" name=""/>
          <p:cNvSpPr txBox="1"/>
          <p:nvPr/>
        </p:nvSpPr>
        <p:spPr>
          <a:xfrm>
            <a:off x="7841988" y="5576786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음소거</a:t>
            </a:r>
            <a:r>
              <a:rPr lang="en-US" altLang="ko-KR"/>
              <a:t>,</a:t>
            </a:r>
            <a:r>
              <a:rPr lang="ko-KR" altLang="en-US"/>
              <a:t> 음소거해제 버튼</a:t>
            </a:r>
            <a:endParaRPr lang="ko-KR" altLang="en-US"/>
          </a:p>
        </p:txBody>
      </p:sp>
      <p:sp>
        <p:nvSpPr>
          <p:cNvPr id="92" name=""/>
          <p:cNvSpPr/>
          <p:nvPr/>
        </p:nvSpPr>
        <p:spPr>
          <a:xfrm>
            <a:off x="7487037" y="601494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3" name=""/>
          <p:cNvSpPr txBox="1"/>
          <p:nvPr/>
        </p:nvSpPr>
        <p:spPr>
          <a:xfrm>
            <a:off x="7841988" y="5985000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디테일 정보창 닫기버튼</a:t>
            </a:r>
            <a:endParaRPr lang="ko-KR" altLang="en-US"/>
          </a:p>
        </p:txBody>
      </p:sp>
      <p:sp>
        <p:nvSpPr>
          <p:cNvPr id="94" name=""/>
          <p:cNvSpPr txBox="1"/>
          <p:nvPr/>
        </p:nvSpPr>
        <p:spPr>
          <a:xfrm>
            <a:off x="7422533" y="5991808"/>
            <a:ext cx="480072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10</a:t>
            </a: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찜하기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버튼이 체크표시로 바뀜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버튼이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비활성화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좋아요버튼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4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5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/>
                        <a:t>좋아요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>
                          <a:highlight>
                            <a:schemeClr val="lt1"/>
                          </a:highlight>
                        </a:rPr>
                        <a:t>좋아요 버튼 비활성화</a:t>
                      </a:r>
                      <a:r>
                        <a:rPr lang="en-US" altLang="ko-KR" sz="1100">
                          <a:highlight>
                            <a:schemeClr val="lt1"/>
                          </a:highlight>
                        </a:rPr>
                        <a:t>,</a:t>
                      </a:r>
                      <a:r>
                        <a:rPr lang="ko-KR" altLang="en-US" sz="1100">
                          <a:highlight>
                            <a:schemeClr val="lt1"/>
                          </a:highlight>
                        </a:rPr>
                        <a:t> 싫어요 버튼 활성화</a:t>
                      </a: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6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디테일 정보창열기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슬라이드 하단에 디테일 정보창 생성</a:t>
                      </a:r>
                      <a:endParaRPr lang="ko-KR" altLang="en-US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1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3-2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794" y="1419031"/>
            <a:ext cx="6553200" cy="4429125"/>
          </a:xfrm>
          <a:prstGeom prst="rect">
            <a:avLst/>
          </a:prstGeom>
        </p:spPr>
      </p:pic>
      <p:sp>
        <p:nvSpPr>
          <p:cNvPr id="98" name=""/>
          <p:cNvSpPr/>
          <p:nvPr/>
        </p:nvSpPr>
        <p:spPr>
          <a:xfrm>
            <a:off x="523308" y="4165010"/>
            <a:ext cx="1681650" cy="4002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" name=""/>
          <p:cNvSpPr txBox="1"/>
          <p:nvPr/>
        </p:nvSpPr>
        <p:spPr>
          <a:xfrm>
            <a:off x="0" y="3889105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00" name=""/>
          <p:cNvCxnSpPr>
            <a:stCxn id="98" idx="1"/>
            <a:endCxn id="99" idx="2"/>
          </p:cNvCxnSpPr>
          <p:nvPr/>
        </p:nvCxnSpPr>
        <p:spPr>
          <a:xfrm flipH="1" flipV="1">
            <a:off x="128264" y="4255470"/>
            <a:ext cx="395044" cy="109643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"/>
          <p:cNvSpPr/>
          <p:nvPr/>
        </p:nvSpPr>
        <p:spPr>
          <a:xfrm>
            <a:off x="7487037" y="230155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02" name=""/>
          <p:cNvSpPr txBox="1"/>
          <p:nvPr/>
        </p:nvSpPr>
        <p:spPr>
          <a:xfrm>
            <a:off x="7841988" y="2271611"/>
            <a:ext cx="3649632" cy="64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감독</a:t>
            </a:r>
            <a:r>
              <a:rPr lang="en-US" altLang="ko-KR"/>
              <a:t>,</a:t>
            </a:r>
            <a:r>
              <a:rPr lang="ko-KR" altLang="en-US"/>
              <a:t> 배우이름 클릭시 관련된 영화 검색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영화배우이름클릭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영화배우이름으로 영화검색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영화감독이름클릭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영화감독이름으로 영화검색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1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3-2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75" y="1516224"/>
            <a:ext cx="6553200" cy="4429125"/>
          </a:xfrm>
          <a:prstGeom prst="rect">
            <a:avLst/>
          </a:prstGeom>
        </p:spPr>
      </p:pic>
      <p:graphicFrame>
        <p:nvGraphicFramePr>
          <p:cNvPr id="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5;p38"/>
          <p:cNvGraphicFramePr/>
          <p:nvPr/>
        </p:nvGraphicFramePr>
        <p:xfrm>
          <a:off x="816086" y="1798799"/>
          <a:ext cx="10562523" cy="33099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6675"/>
                <a:gridCol w="3313400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lang="ko-KR" altLang="en-US" sz="1400" b="1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로그인 </a:t>
                      </a:r>
                      <a:r>
                        <a:rPr lang="en-US" altLang="ko-KR" sz="1100"/>
                        <a:t>o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페이지접근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접근차단 </a:t>
                      </a:r>
                      <a:r>
                        <a:rPr lang="en-US" altLang="ko-KR" sz="1100"/>
                        <a:t>home</a:t>
                      </a:r>
                      <a:r>
                        <a:rPr lang="ko-KR" altLang="en-US" sz="1100"/>
                        <a:t>으로 돌아감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 x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페이지접근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페이지 접근 허용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이메일주소 입력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이미 가입한 이메일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사용하기 버튼클릭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로그인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이메일주소 입력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가입하지않은 이메일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사용하기 버튼클릭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회원가입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5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로그인버튼클릭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로그인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8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시작페이지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sign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sugnupdetail, login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356" y="1603698"/>
            <a:ext cx="6553200" cy="4429125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 flipV="1">
            <a:off x="468002" y="3295098"/>
            <a:ext cx="6290082" cy="270351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"/>
          <p:cNvCxnSpPr>
            <a:stCxn id="7" idx="3"/>
            <a:endCxn id="9" idx="2"/>
          </p:cNvCxnSpPr>
          <p:nvPr/>
        </p:nvCxnSpPr>
        <p:spPr>
          <a:xfrm flipV="1">
            <a:off x="6758084" y="3793128"/>
            <a:ext cx="377889" cy="853729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97991" y="3429000"/>
            <a:ext cx="275965" cy="3641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10" name=""/>
          <p:cNvSpPr/>
          <p:nvPr/>
        </p:nvSpPr>
        <p:spPr>
          <a:xfrm>
            <a:off x="2091142" y="3864998"/>
            <a:ext cx="1420667" cy="16702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"/>
          <p:cNvCxnSpPr>
            <a:stCxn id="10" idx="0"/>
            <a:endCxn id="12" idx="1"/>
          </p:cNvCxnSpPr>
          <p:nvPr/>
        </p:nvCxnSpPr>
        <p:spPr>
          <a:xfrm rot="5400000" flipH="1" flipV="1">
            <a:off x="2793850" y="3616648"/>
            <a:ext cx="255975" cy="240724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 txBox="1"/>
          <p:nvPr/>
        </p:nvSpPr>
        <p:spPr>
          <a:xfrm>
            <a:off x="3042200" y="3429000"/>
            <a:ext cx="480072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7721468" y="2581857"/>
            <a:ext cx="3698228" cy="365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디테일 정보창</a:t>
            </a:r>
            <a:r>
              <a:rPr lang="en-US" altLang="ko-KR"/>
              <a:t>(</a:t>
            </a:r>
            <a:r>
              <a:rPr lang="ko-KR" altLang="en-US"/>
              <a:t>비슷한영화 추천 탭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7487037" y="3050727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5" name=""/>
          <p:cNvSpPr txBox="1"/>
          <p:nvPr/>
        </p:nvSpPr>
        <p:spPr>
          <a:xfrm>
            <a:off x="7841988" y="3020786"/>
            <a:ext cx="3649632" cy="36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비슷한 영화 추천 탭</a:t>
            </a: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7487037" y="345894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7" name=""/>
          <p:cNvSpPr txBox="1"/>
          <p:nvPr/>
        </p:nvSpPr>
        <p:spPr>
          <a:xfrm>
            <a:off x="7841988" y="3429000"/>
            <a:ext cx="3649632" cy="90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 썸네일과 영화정보 제공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영화 썸네일에 마우스 오버시 재생버튼 표시</a:t>
            </a: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851708" y="4449536"/>
            <a:ext cx="3649632" cy="35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영상재생버튼</a:t>
            </a: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2612880" y="4149870"/>
            <a:ext cx="458448" cy="42612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8" name=""/>
          <p:cNvCxnSpPr>
            <a:stCxn id="57" idx="3"/>
            <a:endCxn id="59" idx="1"/>
          </p:cNvCxnSpPr>
          <p:nvPr/>
        </p:nvCxnSpPr>
        <p:spPr>
          <a:xfrm>
            <a:off x="3071328" y="4362932"/>
            <a:ext cx="861945" cy="6251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 txBox="1"/>
          <p:nvPr/>
        </p:nvSpPr>
        <p:spPr>
          <a:xfrm>
            <a:off x="3933273" y="4245428"/>
            <a:ext cx="480072" cy="362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60" name=""/>
          <p:cNvSpPr/>
          <p:nvPr/>
        </p:nvSpPr>
        <p:spPr>
          <a:xfrm>
            <a:off x="7487037" y="444059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637" y="1496299"/>
            <a:ext cx="6553200" cy="4429125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찜한영화목록페이지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like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home,eval,account,netch-pedia,movie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7" name=""/>
          <p:cNvCxnSpPr>
            <a:stCxn id="8" idx="0"/>
            <a:endCxn id="32" idx="2"/>
          </p:cNvCxnSpPr>
          <p:nvPr/>
        </p:nvCxnSpPr>
        <p:spPr>
          <a:xfrm rot="5400000" flipH="1" flipV="1">
            <a:off x="3622929" y="1843382"/>
            <a:ext cx="539943" cy="39526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/>
          <p:nvPr/>
        </p:nvSpPr>
        <p:spPr>
          <a:xfrm>
            <a:off x="467614" y="2310984"/>
            <a:ext cx="6455312" cy="19715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7574512" y="2708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0" name=""/>
          <p:cNvSpPr txBox="1"/>
          <p:nvPr/>
        </p:nvSpPr>
        <p:spPr>
          <a:xfrm>
            <a:off x="7929464" y="2640171"/>
            <a:ext cx="3902335" cy="358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찜한영화리스트</a:t>
            </a: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7808943" y="2066728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찜한영화목록</a:t>
            </a: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7574512" y="3202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3" name=""/>
          <p:cNvSpPr txBox="1"/>
          <p:nvPr/>
        </p:nvSpPr>
        <p:spPr>
          <a:xfrm>
            <a:off x="7919938" y="3105924"/>
            <a:ext cx="3649632" cy="635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인피니트 스크롤 적용 </a:t>
            </a:r>
            <a:r>
              <a:rPr lang="en-US" altLang="ko-KR"/>
              <a:t>-&gt;</a:t>
            </a:r>
            <a:r>
              <a:rPr lang="ko-KR" altLang="en-US"/>
              <a:t> 불러올 영화가 더이상없을경우 표시</a:t>
            </a: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6236605" y="4737716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25" name=""/>
          <p:cNvCxnSpPr>
            <a:stCxn id="26" idx="3"/>
            <a:endCxn id="24" idx="2"/>
          </p:cNvCxnSpPr>
          <p:nvPr/>
        </p:nvCxnSpPr>
        <p:spPr>
          <a:xfrm>
            <a:off x="5251191" y="4778945"/>
            <a:ext cx="1113678" cy="325845"/>
          </a:xfrm>
          <a:prstGeom prst="bentConnector4">
            <a:avLst>
              <a:gd name="adj1" fmla="val 43855"/>
              <a:gd name="adj2" fmla="val 142157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"/>
          <p:cNvSpPr/>
          <p:nvPr/>
        </p:nvSpPr>
        <p:spPr>
          <a:xfrm>
            <a:off x="1993558" y="4352056"/>
            <a:ext cx="3257633" cy="8537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 txBox="1"/>
          <p:nvPr/>
        </p:nvSpPr>
        <p:spPr>
          <a:xfrm>
            <a:off x="3962267" y="1403965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36" name=""/>
          <p:cNvSpPr/>
          <p:nvPr/>
        </p:nvSpPr>
        <p:spPr>
          <a:xfrm>
            <a:off x="2544452" y="2641730"/>
            <a:ext cx="1167963" cy="6691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3636994" y="3561664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38" name=""/>
          <p:cNvCxnSpPr>
            <a:stCxn id="36" idx="2"/>
            <a:endCxn id="37" idx="1"/>
          </p:cNvCxnSpPr>
          <p:nvPr/>
        </p:nvCxnSpPr>
        <p:spPr>
          <a:xfrm rot="5400000" flipV="1">
            <a:off x="3165710" y="3273563"/>
            <a:ext cx="434007" cy="508560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>
            <a:off x="7574512" y="382594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40" name=""/>
          <p:cNvSpPr txBox="1"/>
          <p:nvPr/>
        </p:nvSpPr>
        <p:spPr>
          <a:xfrm>
            <a:off x="7919938" y="3796000"/>
            <a:ext cx="3649632" cy="364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UI-A-4002</a:t>
            </a:r>
            <a:r>
              <a:rPr lang="ko-KR" altLang="en-US"/>
              <a:t>의         참고</a:t>
            </a: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9413614" y="3845378"/>
            <a:ext cx="272147" cy="24298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찜한 영화가 화면에 다 나타나지 않았을 경우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스크롤 페이징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인피니티스크롤</a:t>
                      </a:r>
                      <a:r>
                        <a:rPr lang="en-US" altLang="ko-KR" sz="1100"/>
                        <a:t>)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찜한 영화가 화면에 다 나타난 경우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스크롤 페이징</a:t>
                      </a:r>
                      <a:r>
                        <a:rPr lang="en-US" altLang="ko-KR" sz="1100"/>
                        <a:t>x, </a:t>
                      </a:r>
                      <a:r>
                        <a:rPr lang="ko-KR" altLang="en-US" sz="1100"/>
                        <a:t>더이상 나타낼 데이터가 없다는 문구 표시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찜목록에서 찜하기 해제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해당영화 제거된 찜목록 리스트 래더링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2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찜한영화목록페이지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like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home,eval,account,netch-pedia,movie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486" y="1750975"/>
            <a:ext cx="6553200" cy="4429125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영화평가하기 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eval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home,likemovie,account,netch-pedia,movie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465671" y="3033519"/>
            <a:ext cx="1216560" cy="15924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1509615" y="1191620"/>
            <a:ext cx="256528" cy="3663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8" name=""/>
          <p:cNvCxnSpPr>
            <a:stCxn id="6" idx="0"/>
            <a:endCxn id="7" idx="1"/>
          </p:cNvCxnSpPr>
          <p:nvPr/>
        </p:nvCxnSpPr>
        <p:spPr>
          <a:xfrm rot="5400000" flipH="1" flipV="1">
            <a:off x="462425" y="1986329"/>
            <a:ext cx="1658716" cy="435663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/>
          <p:nvPr/>
        </p:nvSpPr>
        <p:spPr>
          <a:xfrm>
            <a:off x="394525" y="2933214"/>
            <a:ext cx="6202606" cy="321558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6942752" y="3062635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1" name=""/>
          <p:cNvCxnSpPr>
            <a:stCxn id="9" idx="3"/>
            <a:endCxn id="10" idx="2"/>
          </p:cNvCxnSpPr>
          <p:nvPr/>
        </p:nvCxnSpPr>
        <p:spPr>
          <a:xfrm flipV="1">
            <a:off x="6597132" y="3429000"/>
            <a:ext cx="473884" cy="1112009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/>
          <p:nvPr/>
        </p:nvSpPr>
        <p:spPr>
          <a:xfrm>
            <a:off x="3080186" y="4073493"/>
            <a:ext cx="1002734" cy="20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3958901" y="1191620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4" name=""/>
          <p:cNvCxnSpPr>
            <a:stCxn id="12" idx="0"/>
            <a:endCxn id="13" idx="1"/>
          </p:cNvCxnSpPr>
          <p:nvPr/>
        </p:nvCxnSpPr>
        <p:spPr>
          <a:xfrm rot="5400000" flipH="1" flipV="1">
            <a:off x="2420882" y="2535474"/>
            <a:ext cx="2698690" cy="377347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/>
          <p:nvPr/>
        </p:nvSpPr>
        <p:spPr>
          <a:xfrm>
            <a:off x="5066947" y="2586427"/>
            <a:ext cx="1469264" cy="270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6149769" y="1337411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6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7" name=""/>
          <p:cNvCxnSpPr>
            <a:stCxn id="15" idx="0"/>
            <a:endCxn id="16" idx="1"/>
          </p:cNvCxnSpPr>
          <p:nvPr/>
        </p:nvCxnSpPr>
        <p:spPr>
          <a:xfrm rot="5400000" flipH="1" flipV="1">
            <a:off x="5442758" y="1879415"/>
            <a:ext cx="1065833" cy="348189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/>
          <p:cNvSpPr/>
          <p:nvPr/>
        </p:nvSpPr>
        <p:spPr>
          <a:xfrm>
            <a:off x="7574512" y="2708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21" name=""/>
          <p:cNvSpPr/>
          <p:nvPr/>
        </p:nvSpPr>
        <p:spPr>
          <a:xfrm>
            <a:off x="7574512" y="3202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22" name=""/>
          <p:cNvSpPr txBox="1"/>
          <p:nvPr/>
        </p:nvSpPr>
        <p:spPr>
          <a:xfrm>
            <a:off x="7919938" y="3134499"/>
            <a:ext cx="3649632" cy="359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평가하고난후 평가한 별점 표시</a:t>
            </a: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7574512" y="382594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24" name=""/>
          <p:cNvSpPr txBox="1"/>
          <p:nvPr/>
        </p:nvSpPr>
        <p:spPr>
          <a:xfrm>
            <a:off x="7919938" y="3796000"/>
            <a:ext cx="3649632" cy="64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별 위에 마우스 오버시 해당하는 점수에 색이 칠해지고 클릭시 평가</a:t>
            </a: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7929464" y="2668746"/>
            <a:ext cx="3902335" cy="358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평가한적 없는 영화들만 제공</a:t>
            </a: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3174270" y="4371683"/>
            <a:ext cx="818065" cy="2317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724984" y="4371683"/>
            <a:ext cx="818065" cy="2317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0" y="4298714"/>
            <a:ext cx="256528" cy="3663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30" name=""/>
          <p:cNvCxnSpPr>
            <a:stCxn id="28" idx="0"/>
            <a:endCxn id="29" idx="0"/>
          </p:cNvCxnSpPr>
          <p:nvPr/>
        </p:nvCxnSpPr>
        <p:spPr>
          <a:xfrm rot="5400000" flipH="1">
            <a:off x="594656" y="3832322"/>
            <a:ext cx="72969" cy="1005753"/>
          </a:xfrm>
          <a:prstGeom prst="bentConnector3">
            <a:avLst>
              <a:gd name="adj1" fmla="val 287562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 txBox="1"/>
          <p:nvPr/>
        </p:nvSpPr>
        <p:spPr>
          <a:xfrm>
            <a:off x="4236485" y="6316683"/>
            <a:ext cx="256528" cy="3663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32" name=""/>
          <p:cNvCxnSpPr>
            <a:stCxn id="27" idx="2"/>
            <a:endCxn id="31" idx="1"/>
          </p:cNvCxnSpPr>
          <p:nvPr/>
        </p:nvCxnSpPr>
        <p:spPr>
          <a:xfrm rot="5400000" flipV="1">
            <a:off x="2961670" y="5225052"/>
            <a:ext cx="1896448" cy="65318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"/>
          <p:cNvSpPr/>
          <p:nvPr/>
        </p:nvSpPr>
        <p:spPr>
          <a:xfrm>
            <a:off x="7574512" y="446742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34" name=""/>
          <p:cNvSpPr txBox="1"/>
          <p:nvPr/>
        </p:nvSpPr>
        <p:spPr>
          <a:xfrm>
            <a:off x="7919938" y="4437479"/>
            <a:ext cx="3649632" cy="36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찜한 영화표시</a:t>
            </a: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7574512" y="496310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36" name=""/>
          <p:cNvSpPr txBox="1"/>
          <p:nvPr/>
        </p:nvSpPr>
        <p:spPr>
          <a:xfrm>
            <a:off x="7919938" y="4933168"/>
            <a:ext cx="3649632" cy="36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찜목록에 추가</a:t>
            </a: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7574512" y="5371324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6</a:t>
            </a: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7919938" y="5341383"/>
            <a:ext cx="3649632" cy="638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넷챠피디아의 취향분석 페이지로 이동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스크롤시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계속해서 스크롤 페이징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영화별점평가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평가한 영화수 카운트 증가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r>
                        <a:rPr lang="ko-KR" altLang="en-US" sz="1100"/>
                        <a:t> 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영화별점평가 취소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평가한 영화수 카운트 감소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4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평가한 영화수 카운트 변경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평가한 영화수에따라 문구변경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5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취향분석결과보기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>
                          <a:highlight>
                            <a:schemeClr val="lt1"/>
                          </a:highlight>
                        </a:rPr>
                        <a:t>새로운 탭에서 넷차피디아 취향분석페이지로 이동</a:t>
                      </a: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3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영화평가하기 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eval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home,likemovie,account,netch-pedia,movie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601" y="1700892"/>
            <a:ext cx="6553200" cy="4429125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236441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영화검색결과 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search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home,likemovie,account,netch-pedia,movie,eval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4317386" y="2098971"/>
            <a:ext cx="1469264" cy="270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6255515" y="1355364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8" name=""/>
          <p:cNvCxnSpPr>
            <a:stCxn id="6" idx="0"/>
            <a:endCxn id="7" idx="1"/>
          </p:cNvCxnSpPr>
          <p:nvPr/>
        </p:nvCxnSpPr>
        <p:spPr>
          <a:xfrm rot="5400000" flipH="1" flipV="1">
            <a:off x="5373554" y="1217011"/>
            <a:ext cx="560425" cy="1203496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/>
          <p:nvPr/>
        </p:nvSpPr>
        <p:spPr>
          <a:xfrm>
            <a:off x="468508" y="2808487"/>
            <a:ext cx="6222045" cy="33127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2853729" y="1520593"/>
            <a:ext cx="664742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1" name=""/>
          <p:cNvCxnSpPr>
            <a:stCxn id="9" idx="0"/>
            <a:endCxn id="12" idx="2"/>
          </p:cNvCxnSpPr>
          <p:nvPr/>
        </p:nvCxnSpPr>
        <p:spPr>
          <a:xfrm rot="5400000" flipH="1">
            <a:off x="3073923" y="2302879"/>
            <a:ext cx="374131" cy="63708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 txBox="1"/>
          <p:nvPr/>
        </p:nvSpPr>
        <p:spPr>
          <a:xfrm>
            <a:off x="2815706" y="2073144"/>
            <a:ext cx="253482" cy="3612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c000"/>
                </a:solidFill>
                <a:latin typeface="Arial"/>
                <a:ea typeface="맑은 고딕"/>
                <a:cs typeface="Arial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c000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3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5" name=""/>
          <p:cNvSpPr txBox="1"/>
          <p:nvPr/>
        </p:nvSpPr>
        <p:spPr>
          <a:xfrm>
            <a:off x="7657514" y="2767499"/>
            <a:ext cx="3649632" cy="64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검색어와 관련있는 영화리스트</a:t>
            </a:r>
            <a:endParaRPr lang="ko-KR" altLang="en-US"/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제목</a:t>
            </a:r>
            <a:r>
              <a:rPr lang="en-US" altLang="ko-KR"/>
              <a:t>,</a:t>
            </a:r>
            <a:r>
              <a:rPr lang="ko-KR" altLang="en-US"/>
              <a:t>감독</a:t>
            </a:r>
            <a:r>
              <a:rPr lang="en-US" altLang="ko-KR"/>
              <a:t>,</a:t>
            </a:r>
            <a:r>
              <a:rPr lang="ko-KR" altLang="en-US"/>
              <a:t>장르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8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단어 입력시 </a:t>
            </a:r>
            <a:r>
              <a:rPr lang="en-US" altLang="ko-KR"/>
              <a:t>0.5</a:t>
            </a:r>
            <a:r>
              <a:rPr lang="ko-KR" altLang="en-US"/>
              <a:t>초뒤 자동으로 검색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검색할 단어 입력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0.5</a:t>
                      </a:r>
                      <a:r>
                        <a:rPr lang="ko-KR" altLang="en-US" sz="1100"/>
                        <a:t>초뒤 자동으로 검색결과내용 출력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236441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영화검색결과 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search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home,likemovie,account,netch-pedia,movie,eval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3383" y="1875842"/>
            <a:ext cx="6553200" cy="3724274"/>
          </a:xfrm>
          <a:prstGeom prst="rect">
            <a:avLst/>
          </a:prstGeom>
        </p:spPr>
      </p:pic>
      <p:graphicFrame>
        <p:nvGraphicFramePr>
          <p:cNvPr id="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MBTI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설정페이지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sz="1100"/>
                        <a:t>&gt;</a:t>
                      </a:r>
                      <a:r>
                        <a:rPr lang="en-US" altLang="ko-KR" sz="1100"/>
                        <a:t>{home,testmbti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/>
          <p:nvPr/>
        </p:nvSpPr>
        <p:spPr>
          <a:xfrm>
            <a:off x="2470702" y="3799864"/>
            <a:ext cx="594520" cy="3094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3077274" y="2745236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9" name=""/>
          <p:cNvCxnSpPr>
            <a:stCxn id="7" idx="0"/>
            <a:endCxn id="8" idx="1"/>
          </p:cNvCxnSpPr>
          <p:nvPr/>
        </p:nvCxnSpPr>
        <p:spPr>
          <a:xfrm rot="5400000" flipH="1" flipV="1">
            <a:off x="2486896" y="3209486"/>
            <a:ext cx="871445" cy="309311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2" name=""/>
          <p:cNvSpPr txBox="1"/>
          <p:nvPr/>
        </p:nvSpPr>
        <p:spPr>
          <a:xfrm>
            <a:off x="7657514" y="2767499"/>
            <a:ext cx="3649632" cy="36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</a:t>
            </a:r>
            <a:r>
              <a:rPr lang="en-US" altLang="ko-KR"/>
              <a:t>MBTI</a:t>
            </a:r>
            <a:r>
              <a:rPr lang="ko-KR" altLang="en-US"/>
              <a:t> 직접선택완료</a:t>
            </a: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클릭하여 </a:t>
            </a:r>
            <a:r>
              <a:rPr lang="en-US" altLang="ko-KR"/>
              <a:t>MBTI</a:t>
            </a:r>
            <a:r>
              <a:rPr lang="ko-KR" altLang="en-US"/>
              <a:t> 직접선택</a:t>
            </a: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2567896" y="4153169"/>
            <a:ext cx="400132" cy="231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3067554" y="4643924"/>
            <a:ext cx="256528" cy="3643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9" name=""/>
          <p:cNvCxnSpPr>
            <a:stCxn id="17" idx="2"/>
            <a:endCxn id="18" idx="1"/>
          </p:cNvCxnSpPr>
          <p:nvPr/>
        </p:nvCxnSpPr>
        <p:spPr>
          <a:xfrm rot="5400000" flipV="1">
            <a:off x="2696657" y="4456210"/>
            <a:ext cx="442202" cy="29959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/>
          <p:nvPr/>
        </p:nvSpPr>
        <p:spPr>
          <a:xfrm>
            <a:off x="3948049" y="3741548"/>
            <a:ext cx="1148526" cy="4650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4612938" y="2745236"/>
            <a:ext cx="256528" cy="3675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22" name=""/>
          <p:cNvCxnSpPr>
            <a:stCxn id="20" idx="0"/>
            <a:endCxn id="21" idx="2"/>
          </p:cNvCxnSpPr>
          <p:nvPr/>
        </p:nvCxnSpPr>
        <p:spPr>
          <a:xfrm rot="5400000" flipH="1" flipV="1">
            <a:off x="4317368" y="3317714"/>
            <a:ext cx="628778" cy="21889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"/>
          <p:cNvSpPr/>
          <p:nvPr/>
        </p:nvSpPr>
        <p:spPr>
          <a:xfrm>
            <a:off x="7312088" y="327349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25" name=""/>
          <p:cNvSpPr txBox="1"/>
          <p:nvPr/>
        </p:nvSpPr>
        <p:spPr>
          <a:xfrm>
            <a:off x="7657514" y="3205451"/>
            <a:ext cx="3941216" cy="364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</a:t>
            </a:r>
            <a:r>
              <a:rPr lang="en-US" altLang="ko-KR"/>
              <a:t>MBTI</a:t>
            </a:r>
            <a:r>
              <a:rPr lang="ko-KR" altLang="en-US"/>
              <a:t>테스트 페이지로 이동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선택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완료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설정 완료후 메인페이지로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선택</a:t>
                      </a:r>
                      <a:r>
                        <a:rPr lang="en-US" altLang="ko-KR" sz="1100"/>
                        <a:t> x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완료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선택요구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테스트하기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테스트페이지로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8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MBTI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설정페이지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sz="1100"/>
                        <a:t>&gt;</a:t>
                      </a:r>
                      <a:r>
                        <a:rPr lang="en-US" altLang="ko-KR" sz="1100"/>
                        <a:t>{home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4380" y="1671734"/>
            <a:ext cx="6553200" cy="4229100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MBTI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테스트페이지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testmbti</a:t>
                      </a:r>
                      <a:r>
                        <a:rPr lang="ko-KR" sz="1100"/>
                        <a:t>&gt;</a:t>
                      </a:r>
                      <a:r>
                        <a:rPr lang="en-US" altLang="ko-KR" sz="1100"/>
                        <a:t>{testmbti,mbtiresult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7739741" y="233984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7657514" y="2767499"/>
            <a:ext cx="3649632" cy="64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</a:t>
            </a:r>
            <a:r>
              <a:rPr lang="en-US" altLang="ko-KR"/>
              <a:t>MBTI</a:t>
            </a:r>
            <a:r>
              <a:rPr lang="ko-KR" altLang="en-US"/>
              <a:t> 테스트를 위한 데이터 축적</a:t>
            </a: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1751468" y="3302647"/>
            <a:ext cx="3763040" cy="5921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5967736" y="2638323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4" name=""/>
          <p:cNvCxnSpPr>
            <a:stCxn id="12" idx="3"/>
            <a:endCxn id="13" idx="1"/>
          </p:cNvCxnSpPr>
          <p:nvPr/>
        </p:nvCxnSpPr>
        <p:spPr>
          <a:xfrm flipV="1">
            <a:off x="5514509" y="2821506"/>
            <a:ext cx="453227" cy="7772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/>
          <p:nvPr/>
        </p:nvSpPr>
        <p:spPr>
          <a:xfrm>
            <a:off x="1751468" y="4045699"/>
            <a:ext cx="3763040" cy="5921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5967736" y="4100609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7" name=""/>
          <p:cNvCxnSpPr>
            <a:stCxn id="15" idx="3"/>
            <a:endCxn id="16" idx="1"/>
          </p:cNvCxnSpPr>
          <p:nvPr/>
        </p:nvCxnSpPr>
        <p:spPr>
          <a:xfrm flipV="1">
            <a:off x="5514509" y="4283792"/>
            <a:ext cx="453227" cy="5796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145" y="1657350"/>
            <a:ext cx="5500400" cy="3543300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6899290" y="540000"/>
          <a:ext cx="4268804" cy="6673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09638"/>
                <a:gridCol w="2859165"/>
              </a:tblGrid>
              <a:tr h="227712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Page title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Path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404443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300">
                          <a:solidFill>
                            <a:schemeClr val="dk1"/>
                          </a:solidFill>
                        </a:rPr>
                        <a:t>회원가입페이지</a:t>
                      </a:r>
                      <a:endParaRPr lang="ko-KR" altLang="en-US" sz="13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300"/>
                        <a:t>/signupdetail</a:t>
                      </a:r>
                      <a:endParaRPr lang="en-US" altLang="ko-KR" sz="13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6846140" y="3084502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 txBox="1"/>
          <p:nvPr/>
        </p:nvSpPr>
        <p:spPr>
          <a:xfrm>
            <a:off x="7152498" y="3063122"/>
            <a:ext cx="2920676" cy="3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회원가입 완료버튼</a:t>
            </a:r>
            <a:endParaRPr lang="ko-KR" altLang="en-US"/>
          </a:p>
        </p:txBody>
      </p:sp>
      <p:graphicFrame>
        <p:nvGraphicFramePr>
          <p:cNvPr id="14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회원가입페이지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signdetail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login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"/>
          <p:cNvSpPr/>
          <p:nvPr/>
        </p:nvSpPr>
        <p:spPr>
          <a:xfrm>
            <a:off x="2789187" y="4512518"/>
            <a:ext cx="1613417" cy="3353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2081615" y="4507658"/>
            <a:ext cx="320740" cy="3693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7" name=""/>
          <p:cNvCxnSpPr>
            <a:endCxn id="16" idx="3"/>
          </p:cNvCxnSpPr>
          <p:nvPr/>
        </p:nvCxnSpPr>
        <p:spPr>
          <a:xfrm rot="10800000">
            <a:off x="2402355" y="4692326"/>
            <a:ext cx="386832" cy="3644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12</a:t>
                      </a:r>
                      <a:r>
                        <a:rPr lang="ko-KR" altLang="en-US" sz="1100"/>
                        <a:t>번째 질문이 아닐때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선택지 선택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다음 질문 출력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12</a:t>
                      </a:r>
                      <a:r>
                        <a:rPr lang="ko-KR" altLang="en-US" sz="1100"/>
                        <a:t>번째 질문일때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선택지 선택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테스트 결과페이지로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9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MBTI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테스트페이지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testmbti</a:t>
                      </a:r>
                      <a:r>
                        <a:rPr lang="ko-KR" sz="1100"/>
                        <a:t>&gt;</a:t>
                      </a:r>
                      <a:r>
                        <a:rPr lang="en-US" altLang="ko-KR" sz="1100"/>
                        <a:t>{testmbti,mbtiresult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4660" y="1798086"/>
            <a:ext cx="6553200" cy="4229100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MBTI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 테스트 결과 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testmbtiresult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"/>
          <p:cNvSpPr/>
          <p:nvPr/>
        </p:nvSpPr>
        <p:spPr>
          <a:xfrm>
            <a:off x="1741749" y="2952750"/>
            <a:ext cx="3811637" cy="15057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5967736" y="2638323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1" name=""/>
          <p:cNvCxnSpPr>
            <a:stCxn id="9" idx="3"/>
            <a:endCxn id="10" idx="1"/>
          </p:cNvCxnSpPr>
          <p:nvPr/>
        </p:nvCxnSpPr>
        <p:spPr>
          <a:xfrm flipV="1">
            <a:off x="5553387" y="2821506"/>
            <a:ext cx="414349" cy="88411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/>
          <p:nvPr/>
        </p:nvSpPr>
        <p:spPr>
          <a:xfrm>
            <a:off x="3277411" y="4556448"/>
            <a:ext cx="691714" cy="2422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4947201" y="4932101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4" name=""/>
          <p:cNvCxnSpPr>
            <a:stCxn id="12" idx="3"/>
            <a:endCxn id="13" idx="1"/>
          </p:cNvCxnSpPr>
          <p:nvPr/>
        </p:nvCxnSpPr>
        <p:spPr>
          <a:xfrm>
            <a:off x="3969125" y="4677558"/>
            <a:ext cx="978075" cy="43772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7" name=""/>
          <p:cNvSpPr txBox="1"/>
          <p:nvPr/>
        </p:nvSpPr>
        <p:spPr>
          <a:xfrm>
            <a:off x="7657514" y="2767499"/>
            <a:ext cx="3649632" cy="36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메인페이지로 이동</a:t>
            </a: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MBTI</a:t>
            </a:r>
            <a:r>
              <a:rPr lang="ko-KR" altLang="en-US"/>
              <a:t> 테스트 결과창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3819" y="1632857"/>
            <a:ext cx="6553200" cy="4229100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7657514" y="2767499"/>
            <a:ext cx="4291112" cy="36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휴대폰 번호 변경페이지로 이동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닉네임 변경페이지로 이동</a:t>
            </a: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5969683" y="3293692"/>
            <a:ext cx="622005" cy="1353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5102710" y="2609165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2" name=""/>
          <p:cNvCxnSpPr>
            <a:stCxn id="10" idx="1"/>
            <a:endCxn id="11" idx="2"/>
          </p:cNvCxnSpPr>
          <p:nvPr/>
        </p:nvCxnSpPr>
        <p:spPr>
          <a:xfrm flipH="1" flipV="1">
            <a:off x="5230974" y="2975530"/>
            <a:ext cx="738709" cy="385815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"/>
          <p:cNvSpPr/>
          <p:nvPr/>
        </p:nvSpPr>
        <p:spPr>
          <a:xfrm>
            <a:off x="5760699" y="3429000"/>
            <a:ext cx="826112" cy="1450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5848173" y="3565071"/>
            <a:ext cx="826112" cy="1450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6926845" y="2897636"/>
            <a:ext cx="256528" cy="3675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7" name=""/>
          <p:cNvCxnSpPr>
            <a:stCxn id="13" idx="3"/>
            <a:endCxn id="16" idx="2"/>
          </p:cNvCxnSpPr>
          <p:nvPr/>
        </p:nvCxnSpPr>
        <p:spPr>
          <a:xfrm flipV="1">
            <a:off x="6586811" y="3264001"/>
            <a:ext cx="468298" cy="237511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785469" y="3429000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9" name=""/>
          <p:cNvCxnSpPr>
            <a:stCxn id="15" idx="1"/>
            <a:endCxn id="18" idx="3"/>
          </p:cNvCxnSpPr>
          <p:nvPr/>
        </p:nvCxnSpPr>
        <p:spPr>
          <a:xfrm flipH="1" flipV="1">
            <a:off x="5041997" y="3612182"/>
            <a:ext cx="806176" cy="2540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/>
          <p:nvPr/>
        </p:nvSpPr>
        <p:spPr>
          <a:xfrm>
            <a:off x="7312088" y="331487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21" name=""/>
          <p:cNvSpPr txBox="1"/>
          <p:nvPr/>
        </p:nvSpPr>
        <p:spPr>
          <a:xfrm>
            <a:off x="7657514" y="3246839"/>
            <a:ext cx="4291112" cy="36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</a:t>
            </a:r>
            <a:r>
              <a:rPr lang="en-US" altLang="ko-KR"/>
              <a:t>MBTI</a:t>
            </a:r>
            <a:r>
              <a:rPr lang="ko-KR" altLang="en-US"/>
              <a:t> 설정 페이지로 이동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닉네임변경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닉네임 변경페이지로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전화번호변경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전화번호 변경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변경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설정페이지로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52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99" y="1691173"/>
            <a:ext cx="6553200" cy="4229100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7657514" y="2767499"/>
            <a:ext cx="4291112" cy="64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닉네임 변경후 계정관리페이지로 이동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변경할 닉네임 입력</a:t>
            </a: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2791443" y="3429000"/>
            <a:ext cx="1584224" cy="2519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1924470" y="2744473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4" name=""/>
          <p:cNvCxnSpPr>
            <a:stCxn id="12" idx="1"/>
            <a:endCxn id="13" idx="2"/>
          </p:cNvCxnSpPr>
          <p:nvPr/>
        </p:nvCxnSpPr>
        <p:spPr>
          <a:xfrm flipH="1" flipV="1">
            <a:off x="2052734" y="3110838"/>
            <a:ext cx="738708" cy="44413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/>
          <p:nvPr/>
        </p:nvSpPr>
        <p:spPr>
          <a:xfrm>
            <a:off x="3306570" y="3747162"/>
            <a:ext cx="680321" cy="3394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2760337" y="4151206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7" name=""/>
          <p:cNvCxnSpPr>
            <a:stCxn id="15" idx="1"/>
            <a:endCxn id="16" idx="0"/>
          </p:cNvCxnSpPr>
          <p:nvPr/>
        </p:nvCxnSpPr>
        <p:spPr>
          <a:xfrm flipH="1">
            <a:off x="2888601" y="3916869"/>
            <a:ext cx="417968" cy="234337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닉네임 입력후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닉네임 변경버튼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닉네임 변경 완료 </a:t>
                      </a:r>
                      <a:r>
                        <a:rPr lang="en-US" altLang="ko-KR" sz="1100"/>
                        <a:t>-&gt; </a:t>
                      </a:r>
                      <a:r>
                        <a:rPr lang="ko-KR" altLang="en-US" sz="1100"/>
                        <a:t>계정관리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53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221" y="1713528"/>
            <a:ext cx="6553200" cy="4229100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7657514" y="2767499"/>
            <a:ext cx="4291112" cy="64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휴대폰 번호 변경후 계정관리 페이지로 이동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변경할 전화번호 입력</a:t>
            </a: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3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2791443" y="3429000"/>
            <a:ext cx="1584224" cy="2519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1924470" y="2744473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"/>
          <p:cNvCxnSpPr>
            <a:stCxn id="16" idx="1"/>
            <a:endCxn id="17" idx="2"/>
          </p:cNvCxnSpPr>
          <p:nvPr/>
        </p:nvCxnSpPr>
        <p:spPr>
          <a:xfrm flipH="1" flipV="1">
            <a:off x="2052734" y="3110838"/>
            <a:ext cx="738708" cy="44413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/>
          <p:cNvSpPr/>
          <p:nvPr/>
        </p:nvSpPr>
        <p:spPr>
          <a:xfrm>
            <a:off x="3237368" y="4077621"/>
            <a:ext cx="680321" cy="3394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2691135" y="4481665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21" name=""/>
          <p:cNvCxnSpPr>
            <a:stCxn id="19" idx="1"/>
            <a:endCxn id="20" idx="0"/>
          </p:cNvCxnSpPr>
          <p:nvPr/>
        </p:nvCxnSpPr>
        <p:spPr>
          <a:xfrm flipH="1">
            <a:off x="2819399" y="4247328"/>
            <a:ext cx="417968" cy="234337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새 전화번호 입력후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전화번호 변경버튼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전화번호 변경 완료 </a:t>
                      </a:r>
                      <a:r>
                        <a:rPr lang="en-US" altLang="ko-KR" sz="1100"/>
                        <a:t>-&gt; </a:t>
                      </a:r>
                      <a:r>
                        <a:rPr lang="ko-KR" altLang="en-US" sz="1100"/>
                        <a:t>계정관리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54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296" y="1793139"/>
            <a:ext cx="7200000" cy="40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Google Shape;296;p30"/>
          <p:cNvGraphicFramePr/>
          <p:nvPr/>
        </p:nvGraphicFramePr>
        <p:xfrm>
          <a:off x="358140" y="540000"/>
          <a:ext cx="113537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/>
                        <a:t>메인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400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938916" y="1948648"/>
            <a:ext cx="42054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마이페이지로 이동 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검색어 입력 후 엔터키 누르면 영화 검색 목록 페이지로 이동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영화 상세 페이지로 이동 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다음 슬라이드로 이동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최신 개봉 영화 슬라이드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914877" y="1806349"/>
            <a:ext cx="263769" cy="284598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891249" y="1470896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8" name="직사각형 17"/>
          <p:cNvSpPr/>
          <p:nvPr/>
        </p:nvSpPr>
        <p:spPr>
          <a:xfrm>
            <a:off x="4308334" y="1798372"/>
            <a:ext cx="1731977" cy="284598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308334" y="1459670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7627908" y="2262203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1" name="타원 30"/>
          <p:cNvSpPr/>
          <p:nvPr/>
        </p:nvSpPr>
        <p:spPr>
          <a:xfrm>
            <a:off x="7627907" y="2844089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33" name="직사각형 32"/>
          <p:cNvSpPr/>
          <p:nvPr/>
        </p:nvSpPr>
        <p:spPr>
          <a:xfrm>
            <a:off x="3103231" y="2396175"/>
            <a:ext cx="1222130" cy="2157225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992595" y="2448927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35" name="타원 34"/>
          <p:cNvSpPr/>
          <p:nvPr/>
        </p:nvSpPr>
        <p:spPr>
          <a:xfrm>
            <a:off x="7627893" y="3623018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36" name="직사각형 35"/>
          <p:cNvSpPr/>
          <p:nvPr/>
        </p:nvSpPr>
        <p:spPr>
          <a:xfrm>
            <a:off x="6709039" y="3192021"/>
            <a:ext cx="281649" cy="329316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694351" y="2844089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38" name="타원 37"/>
          <p:cNvSpPr/>
          <p:nvPr/>
        </p:nvSpPr>
        <p:spPr>
          <a:xfrm>
            <a:off x="7627904" y="4189130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39" name="직사각형 38"/>
          <p:cNvSpPr/>
          <p:nvPr/>
        </p:nvSpPr>
        <p:spPr>
          <a:xfrm>
            <a:off x="511731" y="2284085"/>
            <a:ext cx="6535029" cy="2322067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57502" y="2293418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43" name="타원 42"/>
          <p:cNvSpPr/>
          <p:nvPr/>
        </p:nvSpPr>
        <p:spPr>
          <a:xfrm>
            <a:off x="7627893" y="4755242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632" y="1809598"/>
            <a:ext cx="7200000" cy="40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Google Shape;296;p30"/>
          <p:cNvGraphicFramePr/>
          <p:nvPr/>
        </p:nvGraphicFramePr>
        <p:xfrm>
          <a:off x="358140" y="540000"/>
          <a:ext cx="113537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/>
                        <a:t>메인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400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938931" y="1948648"/>
            <a:ext cx="42054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넷챠 영화 순위 슬라이드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메인페이지로 이동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검색어 입력 후 엔터키 누르면 영화 검색 목록 페이지로 이동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78670" y="1798372"/>
            <a:ext cx="1731977" cy="1226182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378670" y="1474028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7627908" y="2262203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1" name="타원 30"/>
          <p:cNvSpPr/>
          <p:nvPr/>
        </p:nvSpPr>
        <p:spPr>
          <a:xfrm>
            <a:off x="7647877" y="3085226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3" name="직사각형 12"/>
          <p:cNvSpPr/>
          <p:nvPr/>
        </p:nvSpPr>
        <p:spPr>
          <a:xfrm>
            <a:off x="542772" y="2628001"/>
            <a:ext cx="6535029" cy="2322067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8740" y="2628001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1" name="직사각형 10"/>
          <p:cNvSpPr/>
          <p:nvPr/>
        </p:nvSpPr>
        <p:spPr>
          <a:xfrm>
            <a:off x="499763" y="1809598"/>
            <a:ext cx="977346" cy="249865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99763" y="1476944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4" name="타원 13"/>
          <p:cNvSpPr/>
          <p:nvPr/>
        </p:nvSpPr>
        <p:spPr>
          <a:xfrm>
            <a:off x="7647877" y="3633525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3477" cy="27309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913225"/>
                <a:gridCol w="1865008"/>
                <a:gridCol w="2843979"/>
                <a:gridCol w="3303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이메일주소가 넘어옴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이메일주소가 입력되어있음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비밀번호와 비밀번호확인 일치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비밀번호가 일치합니다 문구 출력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비밀번호와 비밀번호확인 불일치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비밀번호가 다릅니다 문구 출력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이메일주소사용가능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비밀번호일치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이름 닉네임 전화번호입력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회원가입 버튼클릭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회원가입성공 </a:t>
                      </a:r>
                      <a:r>
                        <a:rPr lang="en-US" altLang="ko-KR" sz="1100"/>
                        <a:t>-&gt;</a:t>
                      </a:r>
                      <a:r>
                        <a:rPr lang="ko-KR" altLang="en-US" sz="1100"/>
                        <a:t> 인증 메일 발송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9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회원가입페이지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signdetail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login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/>
        </p:nvGraphicFramePr>
        <p:xfrm>
          <a:off x="753939" y="1909924"/>
          <a:ext cx="10554575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4323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/>
                        <a:t>최신 개봉 영화</a:t>
                      </a:r>
                      <a:endParaRPr sz="14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/>
                        <a:t>사용자 슬라이드 화살표 버튼 클릭</a:t>
                      </a:r>
                      <a:endParaRPr sz="14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/>
                        <a:t>다음 슬라이드 표시</a:t>
                      </a:r>
                      <a:endParaRPr sz="14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400">
                          <a:solidFill>
                            <a:schemeClr val="dk1"/>
                          </a:solidFill>
                        </a:rPr>
                        <a:t>넷챠 랭킹 영화</a:t>
                      </a:r>
                      <a:endParaRPr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/>
                        <a:t>사용자 슬라이드 화살표 버튼 클릭</a:t>
                      </a:r>
                      <a:endParaRPr lang="ko-KR" altLang="en-US"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/>
                        <a:t>다음 슬라이드 표시</a:t>
                      </a:r>
                      <a:endParaRPr lang="ko-KR" altLang="en-US"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/>
                        <a:t>영화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배우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감독 검색어</a:t>
                      </a:r>
                      <a:r>
                        <a:rPr lang="ko-KR" altLang="en-US" sz="1400" baseline="0"/>
                        <a:t> 입력</a:t>
                      </a:r>
                      <a:endParaRPr lang="ko-KR" altLang="en-US"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/>
                        <a:t>검색결과 </a:t>
                      </a:r>
                      <a:r>
                        <a:rPr lang="en-US" altLang="ko-KR" sz="1400"/>
                        <a:t>5</a:t>
                      </a:r>
                      <a:r>
                        <a:rPr lang="ko-KR" altLang="en-US" sz="1400"/>
                        <a:t>개 보임</a:t>
                      </a:r>
                      <a:endParaRPr lang="ko-KR" altLang="en-US"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/>
                        <a:t>검색어 입력 후 엔터</a:t>
                      </a:r>
                      <a:endParaRPr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/>
                        <a:t>영화 검색 목록</a:t>
                      </a:r>
                      <a:r>
                        <a:rPr lang="ko-KR" altLang="en-US" sz="1400" baseline="0"/>
                        <a:t> 페이지로 이동</a:t>
                      </a:r>
                      <a:endParaRPr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5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/>
        </p:nvGraphicFramePr>
        <p:xfrm>
          <a:off x="358140" y="532800"/>
          <a:ext cx="11346175" cy="706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/>
                        <a:t>메인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400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140" y="2033563"/>
            <a:ext cx="7200000" cy="33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Google Shape;296;p30"/>
          <p:cNvGraphicFramePr/>
          <p:nvPr/>
        </p:nvGraphicFramePr>
        <p:xfrm>
          <a:off x="358140" y="540000"/>
          <a:ext cx="11353775" cy="706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영화 검색 목록 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071338" y="2033010"/>
            <a:ext cx="39917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영화 상세 페이지로 이동 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화면 맨 끝에서 스크롤 시 다음 검색결과 보임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1581" y="2739839"/>
            <a:ext cx="6972750" cy="441184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17315" y="5090746"/>
            <a:ext cx="438162" cy="364899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60315" y="2318520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5" name="타원 14"/>
          <p:cNvSpPr/>
          <p:nvPr/>
        </p:nvSpPr>
        <p:spPr>
          <a:xfrm>
            <a:off x="78837" y="2804922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7" name="타원 16"/>
          <p:cNvSpPr/>
          <p:nvPr/>
        </p:nvSpPr>
        <p:spPr>
          <a:xfrm>
            <a:off x="7760315" y="2870004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20" name="타원 19"/>
          <p:cNvSpPr/>
          <p:nvPr/>
        </p:nvSpPr>
        <p:spPr>
          <a:xfrm>
            <a:off x="3459628" y="5082545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/>
        </p:nvGraphicFramePr>
        <p:xfrm>
          <a:off x="753939" y="1909924"/>
          <a:ext cx="10554575" cy="33099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4323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검색 결과가 </a:t>
                      </a:r>
                      <a:r>
                        <a:rPr lang="en-US" altLang="ko-KR" sz="1600"/>
                        <a:t>40</a:t>
                      </a:r>
                      <a:r>
                        <a:rPr lang="ko-KR" altLang="en-US" sz="1600"/>
                        <a:t>건 이하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 스크롤링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스크롤링이 안됨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</a:rPr>
                        <a:t>검색 결과가 </a:t>
                      </a:r>
                      <a:r>
                        <a:rPr lang="en-US" altLang="ko-KR" sz="1600">
                          <a:solidFill>
                            <a:schemeClr val="dk1"/>
                          </a:solidFill>
                        </a:rPr>
                        <a:t>40</a:t>
                      </a:r>
                      <a:r>
                        <a:rPr lang="ko-KR" altLang="en-US" sz="1600">
                          <a:solidFill>
                            <a:schemeClr val="dk1"/>
                          </a:solidFill>
                        </a:rPr>
                        <a:t>건 이상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 스크롤링</a:t>
                      </a:r>
                      <a:endParaRPr lang="ko-KR" altLang="en-US"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스크롤링이 됨</a:t>
                      </a:r>
                      <a:r>
                        <a:rPr lang="en-US" altLang="ko-KR" sz="1600"/>
                        <a:t>. </a:t>
                      </a:r>
                      <a:r>
                        <a:rPr lang="ko-KR" altLang="en-US" sz="1600"/>
                        <a:t>다음 검색 결과 표시됨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</a:t>
                      </a:r>
                      <a:r>
                        <a:rPr lang="ko-KR" altLang="en-US" sz="1600" baseline="0"/>
                        <a:t> 영화 클릭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영화 상세 페이지로 이동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5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/>
        </p:nvGraphicFramePr>
        <p:xfrm>
          <a:off x="358140" y="532800"/>
          <a:ext cx="11346175" cy="706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영화 검색 목록 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245" y="1781914"/>
            <a:ext cx="7200000" cy="40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Google Shape;296;p30"/>
          <p:cNvGraphicFramePr/>
          <p:nvPr/>
        </p:nvGraphicFramePr>
        <p:xfrm>
          <a:off x="358140" y="540000"/>
          <a:ext cx="11353775" cy="706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938916" y="1948648"/>
            <a:ext cx="42054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취향 분석 페이지로 이동 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사용자가 평가한 영화 슬라이드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평가한 영화 목록 페이지로 이동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영화 상세 페이지로 이동 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19357" y="4307037"/>
            <a:ext cx="541728" cy="193111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01598" y="3623018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8" name="직사각형 17"/>
          <p:cNvSpPr/>
          <p:nvPr/>
        </p:nvSpPr>
        <p:spPr>
          <a:xfrm>
            <a:off x="2382819" y="3636228"/>
            <a:ext cx="632944" cy="284598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001458" y="4344639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7627908" y="2262203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1" name="타원 30"/>
          <p:cNvSpPr/>
          <p:nvPr/>
        </p:nvSpPr>
        <p:spPr>
          <a:xfrm>
            <a:off x="7627892" y="2813639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34" name="타원 33"/>
          <p:cNvSpPr/>
          <p:nvPr/>
        </p:nvSpPr>
        <p:spPr>
          <a:xfrm>
            <a:off x="4579198" y="4003042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35" name="타원 34"/>
          <p:cNvSpPr/>
          <p:nvPr/>
        </p:nvSpPr>
        <p:spPr>
          <a:xfrm>
            <a:off x="7627891" y="3368613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39" name="직사각형 38"/>
          <p:cNvSpPr/>
          <p:nvPr/>
        </p:nvSpPr>
        <p:spPr>
          <a:xfrm>
            <a:off x="2382819" y="4318263"/>
            <a:ext cx="2778266" cy="1194515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975563" y="4500149"/>
            <a:ext cx="612427" cy="1012630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904174" y="4350432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23" name="타원 22"/>
          <p:cNvSpPr/>
          <p:nvPr/>
        </p:nvSpPr>
        <p:spPr>
          <a:xfrm>
            <a:off x="7627892" y="4188934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952" y="1868279"/>
            <a:ext cx="7200000" cy="40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Google Shape;296;p30"/>
          <p:cNvGraphicFramePr/>
          <p:nvPr/>
        </p:nvGraphicFramePr>
        <p:xfrm>
          <a:off x="358140" y="540000"/>
          <a:ext cx="113537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938916" y="1948648"/>
            <a:ext cx="4205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사용자가 찜한 영화 슬라이드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찜한 영화 목록 페이지로 이동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영화 상세 페이지로 이동 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19357" y="3700364"/>
            <a:ext cx="541728" cy="193111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001458" y="3737966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7627908" y="2262203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1" name="타원 30"/>
          <p:cNvSpPr/>
          <p:nvPr/>
        </p:nvSpPr>
        <p:spPr>
          <a:xfrm>
            <a:off x="7627892" y="2813639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34" name="타원 33"/>
          <p:cNvSpPr/>
          <p:nvPr/>
        </p:nvSpPr>
        <p:spPr>
          <a:xfrm>
            <a:off x="4579198" y="3396369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35" name="타원 34"/>
          <p:cNvSpPr/>
          <p:nvPr/>
        </p:nvSpPr>
        <p:spPr>
          <a:xfrm>
            <a:off x="7627891" y="3368613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39" name="직사각형 38"/>
          <p:cNvSpPr/>
          <p:nvPr/>
        </p:nvSpPr>
        <p:spPr>
          <a:xfrm>
            <a:off x="2382819" y="3711590"/>
            <a:ext cx="2778266" cy="1194515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975564" y="3893476"/>
            <a:ext cx="573456" cy="1012630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904174" y="3743759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/>
        </p:nvGraphicFramePr>
        <p:xfrm>
          <a:off x="753939" y="1909924"/>
          <a:ext cx="10554575" cy="34868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4323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평가한 영화가 </a:t>
                      </a:r>
                      <a:r>
                        <a:rPr lang="en-US" altLang="ko-KR" sz="1600"/>
                        <a:t>5</a:t>
                      </a:r>
                      <a:r>
                        <a:rPr lang="ko-KR" altLang="en-US" sz="1600"/>
                        <a:t>건 이상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 슬라이드 화살표 누름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다음 슬라이드 표시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600"/>
                        <a:t>찜한 영화가 </a:t>
                      </a:r>
                      <a:r>
                        <a:rPr lang="en-US" altLang="ko-KR" sz="1600"/>
                        <a:t>5</a:t>
                      </a:r>
                      <a:r>
                        <a:rPr lang="ko-KR" altLang="en-US" sz="1600"/>
                        <a:t>건 이상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 슬라이드 화살표 누름</a:t>
                      </a:r>
                      <a:endParaRPr lang="ko-KR" altLang="en-US"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다음 슬라이드 표시</a:t>
                      </a:r>
                      <a:endParaRPr lang="ko-KR" altLang="en-US"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5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/>
        </p:nvGraphicFramePr>
        <p:xfrm>
          <a:off x="358140" y="532800"/>
          <a:ext cx="113461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2094" y="1771919"/>
            <a:ext cx="7200000" cy="40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Google Shape;296;p30"/>
          <p:cNvGraphicFramePr/>
          <p:nvPr/>
        </p:nvGraphicFramePr>
        <p:xfrm>
          <a:off x="358140" y="540000"/>
          <a:ext cx="113537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/>
                        <a:t>평가한 영화 목록 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159258" y="2033010"/>
            <a:ext cx="39917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영화 상세 페이지로 이동 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화면 맨 끝에서 스크롤 시 다음 검색결과 보임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18860" y="2860262"/>
            <a:ext cx="6972750" cy="441184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48235" y="2318520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9" name="타원 18"/>
          <p:cNvSpPr/>
          <p:nvPr/>
        </p:nvSpPr>
        <p:spPr>
          <a:xfrm>
            <a:off x="30176" y="2925345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20" name="타원 19"/>
          <p:cNvSpPr/>
          <p:nvPr/>
        </p:nvSpPr>
        <p:spPr>
          <a:xfrm>
            <a:off x="7848235" y="2870004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79167" y="5415102"/>
            <a:ext cx="990686" cy="655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/>
        </p:nvGraphicFramePr>
        <p:xfrm>
          <a:off x="753939" y="1909924"/>
          <a:ext cx="10554575" cy="33099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4323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영화가 </a:t>
                      </a:r>
                      <a:r>
                        <a:rPr lang="en-US" altLang="ko-KR" sz="1600"/>
                        <a:t>40</a:t>
                      </a:r>
                      <a:r>
                        <a:rPr lang="ko-KR" altLang="en-US" sz="1600"/>
                        <a:t>건 이하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 스크롤링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스크롤링이 안됨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</a:rPr>
                        <a:t>영화가 </a:t>
                      </a:r>
                      <a:r>
                        <a:rPr lang="en-US" altLang="ko-KR" sz="1600">
                          <a:solidFill>
                            <a:schemeClr val="dk1"/>
                          </a:solidFill>
                        </a:rPr>
                        <a:t>40</a:t>
                      </a:r>
                      <a:r>
                        <a:rPr lang="ko-KR" altLang="en-US" sz="1600">
                          <a:solidFill>
                            <a:schemeClr val="dk1"/>
                          </a:solidFill>
                        </a:rPr>
                        <a:t>건 이상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 스크롤링</a:t>
                      </a:r>
                      <a:endParaRPr lang="ko-KR" altLang="en-US"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스크롤링이 됨</a:t>
                      </a:r>
                      <a:r>
                        <a:rPr lang="en-US" altLang="ko-KR" sz="1600"/>
                        <a:t>. </a:t>
                      </a:r>
                      <a:r>
                        <a:rPr lang="ko-KR" altLang="en-US" sz="1600"/>
                        <a:t>다음 검색 결과 표시됨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</a:t>
                      </a:r>
                      <a:r>
                        <a:rPr lang="ko-KR" altLang="en-US" sz="1600" baseline="0"/>
                        <a:t> 영화 클릭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영화 상세 페이지로 이동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5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/>
        </p:nvGraphicFramePr>
        <p:xfrm>
          <a:off x="358140" y="532800"/>
          <a:ext cx="113461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/>
                        <a:t>평가한 영화 목록 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4510" y="1692790"/>
            <a:ext cx="7200000" cy="40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Google Shape;296;p30"/>
          <p:cNvGraphicFramePr/>
          <p:nvPr/>
        </p:nvGraphicFramePr>
        <p:xfrm>
          <a:off x="358140" y="540000"/>
          <a:ext cx="113537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/>
                        <a:t>찜한 영화 목록 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159258" y="2033010"/>
            <a:ext cx="39917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영화 상세 페이지로 이동 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화면 맨 끝에서 스크롤 시 다음 검색결과 보임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18860" y="2860262"/>
            <a:ext cx="6972750" cy="441184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848235" y="2318520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9" name="타원 18"/>
          <p:cNvSpPr/>
          <p:nvPr/>
        </p:nvSpPr>
        <p:spPr>
          <a:xfrm>
            <a:off x="30176" y="2925345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20" name="타원 19"/>
          <p:cNvSpPr/>
          <p:nvPr/>
        </p:nvSpPr>
        <p:spPr>
          <a:xfrm>
            <a:off x="7848235" y="2870004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79167" y="5335974"/>
            <a:ext cx="990686" cy="655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/>
        </p:nvGraphicFramePr>
        <p:xfrm>
          <a:off x="753939" y="1909924"/>
          <a:ext cx="10554575" cy="33099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4323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영화가 </a:t>
                      </a:r>
                      <a:r>
                        <a:rPr lang="en-US" altLang="ko-KR" sz="1600"/>
                        <a:t>40</a:t>
                      </a:r>
                      <a:r>
                        <a:rPr lang="ko-KR" altLang="en-US" sz="1600"/>
                        <a:t>건 이하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 스크롤링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스크롤링이 안됨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</a:rPr>
                        <a:t>영화가 </a:t>
                      </a:r>
                      <a:r>
                        <a:rPr lang="en-US" altLang="ko-KR" sz="1600">
                          <a:solidFill>
                            <a:schemeClr val="dk1"/>
                          </a:solidFill>
                        </a:rPr>
                        <a:t>40</a:t>
                      </a:r>
                      <a:r>
                        <a:rPr lang="ko-KR" altLang="en-US" sz="1600">
                          <a:solidFill>
                            <a:schemeClr val="dk1"/>
                          </a:solidFill>
                        </a:rPr>
                        <a:t>건 이상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 스크롤링</a:t>
                      </a:r>
                      <a:endParaRPr lang="ko-KR" altLang="en-US"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스크롤링이 됨</a:t>
                      </a:r>
                      <a:r>
                        <a:rPr lang="en-US" altLang="ko-KR" sz="1600"/>
                        <a:t>. </a:t>
                      </a:r>
                      <a:r>
                        <a:rPr lang="ko-KR" altLang="en-US" sz="1600"/>
                        <a:t>다음 검색 결과 표시됨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</a:t>
                      </a:r>
                      <a:r>
                        <a:rPr lang="ko-KR" altLang="en-US" sz="1600" baseline="0"/>
                        <a:t> 영화 클릭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영화 상세 페이지로 이동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5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/>
        </p:nvGraphicFramePr>
        <p:xfrm>
          <a:off x="358140" y="532800"/>
          <a:ext cx="113461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/>
                        <a:t>찜한 영화 목록 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4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altLang="ko-KR" sz="14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 sz="14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9103" y="1560150"/>
            <a:ext cx="6361767" cy="4299741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7526498" y="295353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 txBox="1"/>
          <p:nvPr/>
        </p:nvSpPr>
        <p:spPr>
          <a:xfrm>
            <a:off x="7881451" y="2923591"/>
            <a:ext cx="3707946" cy="367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회원가입페이지로 이동</a:t>
            </a: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7542826" y="350928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9" name=""/>
          <p:cNvSpPr txBox="1"/>
          <p:nvPr/>
        </p:nvSpPr>
        <p:spPr>
          <a:xfrm>
            <a:off x="7881451" y="3429000"/>
            <a:ext cx="1705752" cy="366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로그인 버튼</a:t>
            </a: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2628630" y="3683948"/>
            <a:ext cx="1651205" cy="3695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/>
          <p:nvPr/>
        </p:nvSpPr>
        <p:spPr>
          <a:xfrm>
            <a:off x="3416476" y="4092742"/>
            <a:ext cx="1022174" cy="21229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2032777" y="3594424"/>
            <a:ext cx="363441" cy="3660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3" name=""/>
          <p:cNvCxnSpPr>
            <a:stCxn id="10" idx="1"/>
            <a:endCxn id="12" idx="3"/>
          </p:cNvCxnSpPr>
          <p:nvPr/>
        </p:nvCxnSpPr>
        <p:spPr>
          <a:xfrm flipH="1" flipV="1">
            <a:off x="2396217" y="3777459"/>
            <a:ext cx="232412" cy="9126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30101" y="3862972"/>
            <a:ext cx="518951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5" name=""/>
          <p:cNvCxnSpPr>
            <a:stCxn id="11" idx="3"/>
            <a:endCxn id="14" idx="1"/>
          </p:cNvCxnSpPr>
          <p:nvPr/>
        </p:nvCxnSpPr>
        <p:spPr>
          <a:xfrm flipV="1">
            <a:off x="4438651" y="4046509"/>
            <a:ext cx="291450" cy="15238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로그인페이지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login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signup, home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9688" y="1712966"/>
            <a:ext cx="7200000" cy="40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Google Shape;296;p30"/>
          <p:cNvGraphicFramePr/>
          <p:nvPr/>
        </p:nvGraphicFramePr>
        <p:xfrm>
          <a:off x="358140" y="540000"/>
          <a:ext cx="11353775" cy="706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취향 분석 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938914" y="2386746"/>
            <a:ext cx="42054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사용자가 평가한 영화 별점 </a:t>
            </a:r>
            <a:r>
              <a:rPr lang="en-US" altLang="ko-KR"/>
              <a:t>0.5 ~ 5.0 </a:t>
            </a:r>
            <a:r>
              <a:rPr lang="ko-KR" altLang="en-US"/>
              <a:t>그래프</a:t>
            </a:r>
            <a:r>
              <a:rPr lang="en-US" altLang="ko-KR"/>
              <a:t>, </a:t>
            </a:r>
            <a:r>
              <a:rPr lang="ko-KR" altLang="en-US"/>
              <a:t>별점 평균</a:t>
            </a:r>
            <a:r>
              <a:rPr lang="en-US" altLang="ko-KR"/>
              <a:t>, </a:t>
            </a:r>
            <a:r>
              <a:rPr lang="ko-KR" altLang="en-US"/>
              <a:t>별점 총 개수</a:t>
            </a:r>
            <a:r>
              <a:rPr lang="en-US" altLang="ko-KR"/>
              <a:t>, </a:t>
            </a:r>
            <a:r>
              <a:rPr lang="ko-KR" altLang="en-US"/>
              <a:t>가장 많이 준 별점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31119" y="3778985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7627908" y="2745780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9" name="직사각형 38"/>
          <p:cNvSpPr/>
          <p:nvPr/>
        </p:nvSpPr>
        <p:spPr>
          <a:xfrm>
            <a:off x="2312480" y="3516923"/>
            <a:ext cx="2954111" cy="2022231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535" y="1753985"/>
            <a:ext cx="7200000" cy="40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Google Shape;296;p30"/>
          <p:cNvGraphicFramePr/>
          <p:nvPr/>
        </p:nvGraphicFramePr>
        <p:xfrm>
          <a:off x="358140" y="540000"/>
          <a:ext cx="11353775" cy="706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취향 분석 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938914" y="2386746"/>
            <a:ext cx="42054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사용자가 선호하는 영화의 태그 그래프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사용자가 선호하는 배우 슬라이드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다음 슬라이드로 이동</a:t>
            </a: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18594" y="2231237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7627908" y="2701820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9" name="직사각형 38"/>
          <p:cNvSpPr/>
          <p:nvPr/>
        </p:nvSpPr>
        <p:spPr>
          <a:xfrm>
            <a:off x="2312479" y="2076565"/>
            <a:ext cx="2954111" cy="1624998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12479" y="3880033"/>
            <a:ext cx="2954111" cy="1430521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18594" y="4017611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1" name="타원 10"/>
          <p:cNvSpPr/>
          <p:nvPr/>
        </p:nvSpPr>
        <p:spPr>
          <a:xfrm>
            <a:off x="7627891" y="3508621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2" name="직사각형 11"/>
          <p:cNvSpPr/>
          <p:nvPr/>
        </p:nvSpPr>
        <p:spPr>
          <a:xfrm>
            <a:off x="4976446" y="4528038"/>
            <a:ext cx="211016" cy="254977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627891" y="4322589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380" y="1855033"/>
            <a:ext cx="7200000" cy="405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Google Shape;296;p30"/>
          <p:cNvGraphicFramePr/>
          <p:nvPr/>
        </p:nvGraphicFramePr>
        <p:xfrm>
          <a:off x="358140" y="540000"/>
          <a:ext cx="11353775" cy="706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취향 분석 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938914" y="2386746"/>
            <a:ext cx="420543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사용자가 선호하는 영화의 태그 그래프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사용자가 선호하는 영화 선호국가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사용자가 선호하는 영화 선호장르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클릭 시 다음 슬라이드로 이동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918594" y="2231237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0" name="타원 29"/>
          <p:cNvSpPr/>
          <p:nvPr/>
        </p:nvSpPr>
        <p:spPr>
          <a:xfrm>
            <a:off x="7627908" y="2701820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9" name="직사각형 38"/>
          <p:cNvSpPr/>
          <p:nvPr/>
        </p:nvSpPr>
        <p:spPr>
          <a:xfrm>
            <a:off x="2374023" y="2094149"/>
            <a:ext cx="2954111" cy="1528281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74022" y="3672922"/>
            <a:ext cx="2954111" cy="677689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627891" y="3508621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2" name="직사각형 11"/>
          <p:cNvSpPr/>
          <p:nvPr/>
        </p:nvSpPr>
        <p:spPr>
          <a:xfrm>
            <a:off x="5064366" y="2813538"/>
            <a:ext cx="211016" cy="254977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627891" y="4322589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14" name="직사각형 13"/>
          <p:cNvSpPr/>
          <p:nvPr/>
        </p:nvSpPr>
        <p:spPr>
          <a:xfrm>
            <a:off x="2368948" y="4424887"/>
            <a:ext cx="2954111" cy="771367"/>
          </a:xfrm>
          <a:prstGeom prst="rect">
            <a:avLst/>
          </a:prstGeom>
          <a:noFill/>
          <a:ln w="38100">
            <a:solidFill>
              <a:srgbClr val="ff1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918594" y="3757117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6" name="타원 15"/>
          <p:cNvSpPr/>
          <p:nvPr/>
        </p:nvSpPr>
        <p:spPr>
          <a:xfrm>
            <a:off x="1919981" y="4526599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17" name="타원 16"/>
          <p:cNvSpPr/>
          <p:nvPr/>
        </p:nvSpPr>
        <p:spPr>
          <a:xfrm>
            <a:off x="4700591" y="2761575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18" name="타원 17"/>
          <p:cNvSpPr/>
          <p:nvPr/>
        </p:nvSpPr>
        <p:spPr>
          <a:xfrm>
            <a:off x="7627891" y="5136557"/>
            <a:ext cx="311023" cy="311018"/>
          </a:xfrm>
          <a:prstGeom prst="ellipse">
            <a:avLst/>
          </a:prstGeom>
          <a:solidFill>
            <a:srgbClr val="ff14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/>
        </p:nvGraphicFramePr>
        <p:xfrm>
          <a:off x="753939" y="1909924"/>
          <a:ext cx="10554575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4323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/>
                        <a:t>1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선호 배우가 </a:t>
                      </a:r>
                      <a:r>
                        <a:rPr lang="en-US" altLang="ko-KR" sz="1600"/>
                        <a:t>9</a:t>
                      </a:r>
                      <a:r>
                        <a:rPr lang="ko-KR" altLang="en-US" sz="1600"/>
                        <a:t>명 이상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 슬라이드 화살표 누름</a:t>
                      </a:r>
                      <a:endParaRPr lang="ko-KR" altLang="en-US"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다음 슬라이드 표시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/>
                        <a:t>2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선호 감독이 </a:t>
                      </a:r>
                      <a:r>
                        <a:rPr lang="en-US" altLang="ko-KR" sz="1600"/>
                        <a:t>9</a:t>
                      </a:r>
                      <a:r>
                        <a:rPr lang="ko-KR" altLang="en-US" sz="1600"/>
                        <a:t>명 이상</a:t>
                      </a:r>
                      <a:endParaRPr lang="ko-KR" altLang="en-US"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사용자가 슬라이드 화살표 누름</a:t>
                      </a:r>
                      <a:endParaRPr lang="ko-KR" altLang="en-US"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600"/>
                        <a:t>다음 슬라이드 표시</a:t>
                      </a:r>
                      <a:endParaRPr lang="ko-KR" altLang="en-US"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/>
                        <a:t>3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/>
                        <a:t>4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/>
                        <a:t>5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600"/>
                        <a:t>6</a:t>
                      </a:r>
                      <a:endParaRPr sz="16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6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600"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/>
        </p:nvGraphicFramePr>
        <p:xfrm>
          <a:off x="358140" y="532800"/>
          <a:ext cx="11346175" cy="706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취향 분석 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ko-KR" alt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alt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96;p30"/>
          <p:cNvGraphicFramePr/>
          <p:nvPr/>
        </p:nvGraphicFramePr>
        <p:xfrm>
          <a:off x="358140" y="540000"/>
          <a:ext cx="11353775" cy="706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영화 상세페이지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baseline="0">
                          <a:solidFill>
                            <a:schemeClr val="dk1"/>
                          </a:solidFill>
                        </a:rPr>
                        <a:t> 1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-650" b="4710"/>
          <a:stretch>
            <a:fillRect/>
          </a:stretch>
        </p:blipFill>
        <p:spPr>
          <a:xfrm>
            <a:off x="464212" y="1787435"/>
            <a:ext cx="7246913" cy="3859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3027091" y="3259215"/>
            <a:ext cx="1061947" cy="281201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185723" y="3195687"/>
            <a:ext cx="709247" cy="330075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823237" y="3446961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grpSp>
        <p:nvGrpSpPr>
          <p:cNvPr id="12" name="그룹 11"/>
          <p:cNvGrpSpPr/>
          <p:nvPr/>
        </p:nvGrpSpPr>
        <p:grpSpPr>
          <a:xfrm rot="0">
            <a:off x="7962575" y="1765775"/>
            <a:ext cx="4229425" cy="646331"/>
            <a:chOff x="7870166" y="1753964"/>
            <a:chExt cx="4229425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8197255" y="1753964"/>
              <a:ext cx="390233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해당 영화 찜 목록에 추가</a:t>
              </a:r>
              <a:endParaRPr lang="ko-KR" altLang="en-US"/>
            </a:p>
            <a:p>
              <a:pPr>
                <a:defRPr/>
              </a:pPr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1</a:t>
              </a:r>
              <a:endParaRPr lang="en-US" altLang="ko-KR"/>
            </a:p>
          </p:txBody>
        </p:sp>
      </p:grpSp>
      <p:grpSp>
        <p:nvGrpSpPr>
          <p:cNvPr id="58" name="그룹 57"/>
          <p:cNvGrpSpPr/>
          <p:nvPr/>
        </p:nvGrpSpPr>
        <p:grpSpPr>
          <a:xfrm rot="0">
            <a:off x="7962575" y="2796132"/>
            <a:ext cx="4229425" cy="646331"/>
            <a:chOff x="7870166" y="1753964"/>
            <a:chExt cx="4229425" cy="646331"/>
          </a:xfrm>
        </p:grpSpPr>
        <p:sp>
          <p:nvSpPr>
            <p:cNvPr id="59" name="TextBox 58"/>
            <p:cNvSpPr txBox="1"/>
            <p:nvPr/>
          </p:nvSpPr>
          <p:spPr>
            <a:xfrm>
              <a:off x="8197255" y="1753964"/>
              <a:ext cx="390233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영화 평점 평가</a:t>
              </a:r>
              <a:endParaRPr lang="ko-KR" altLang="en-US"/>
            </a:p>
            <a:p>
              <a:pPr>
                <a:defRPr/>
              </a:pPr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2</a:t>
              </a:r>
              <a:endParaRPr lang="en-US" altLang="ko-KR"/>
            </a:p>
          </p:txBody>
        </p:sp>
      </p:grpSp>
      <p:sp>
        <p:nvSpPr>
          <p:cNvPr id="61" name="타원 60"/>
          <p:cNvSpPr/>
          <p:nvPr/>
        </p:nvSpPr>
        <p:spPr>
          <a:xfrm>
            <a:off x="4043166" y="3446961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grpSp>
        <p:nvGrpSpPr>
          <p:cNvPr id="62" name="그룹 61"/>
          <p:cNvGrpSpPr/>
          <p:nvPr/>
        </p:nvGrpSpPr>
        <p:grpSpPr>
          <a:xfrm rot="0">
            <a:off x="7962575" y="3287186"/>
            <a:ext cx="4229425" cy="369332"/>
            <a:chOff x="7870166" y="1753964"/>
            <a:chExt cx="4229425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8197255" y="1753964"/>
              <a:ext cx="39023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코멘트 남기기      </a:t>
              </a:r>
              <a:r>
                <a:rPr lang="en-US" altLang="ko-KR" sz="1200"/>
                <a:t>(</a:t>
              </a:r>
              <a:r>
                <a:rPr lang="ko-KR" altLang="en-US" sz="1200"/>
                <a:t>평점 평가 후에 활성화 됨</a:t>
              </a:r>
              <a:r>
                <a:rPr lang="en-US" altLang="ko-KR" sz="1200"/>
                <a:t>)</a:t>
              </a:r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3</a:t>
              </a:r>
              <a:endParaRPr lang="en-US" altLang="ko-KR"/>
            </a:p>
          </p:txBody>
        </p:sp>
      </p:grpSp>
      <p:sp>
        <p:nvSpPr>
          <p:cNvPr id="65" name="타원 64"/>
          <p:cNvSpPr/>
          <p:nvPr/>
        </p:nvSpPr>
        <p:spPr>
          <a:xfrm>
            <a:off x="4534293" y="4726848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66" name="직사각형 65"/>
          <p:cNvSpPr/>
          <p:nvPr/>
        </p:nvSpPr>
        <p:spPr>
          <a:xfrm>
            <a:off x="4903650" y="4788816"/>
            <a:ext cx="733579" cy="637929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 rot="0">
            <a:off x="7962575" y="5027270"/>
            <a:ext cx="4229425" cy="369332"/>
            <a:chOff x="7870166" y="1753964"/>
            <a:chExt cx="4229425" cy="369332"/>
          </a:xfrm>
        </p:grpSpPr>
        <p:sp>
          <p:nvSpPr>
            <p:cNvPr id="68" name="TextBox 67"/>
            <p:cNvSpPr txBox="1"/>
            <p:nvPr/>
          </p:nvSpPr>
          <p:spPr>
            <a:xfrm>
              <a:off x="8197255" y="1753964"/>
              <a:ext cx="39023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클릭 시 유튜브 링크 연결</a:t>
              </a:r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4</a:t>
              </a:r>
              <a:endParaRPr lang="en-US" altLang="ko-KR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260982" y="3799747"/>
            <a:ext cx="1273311" cy="319766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3105470" y="3992063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33660" y="2161725"/>
            <a:ext cx="2088061" cy="480102"/>
          </a:xfrm>
          <a:prstGeom prst="rect">
            <a:avLst/>
          </a:prstGeom>
        </p:spPr>
      </p:pic>
      <p:cxnSp>
        <p:nvCxnSpPr>
          <p:cNvPr id="72" name="꺾인 연결선 71"/>
          <p:cNvCxnSpPr/>
          <p:nvPr/>
        </p:nvCxnSpPr>
        <p:spPr>
          <a:xfrm rot="16200000" flipH="1">
            <a:off x="8456913" y="1810550"/>
            <a:ext cx="253080" cy="930732"/>
          </a:xfrm>
          <a:prstGeom prst="bentConnector2">
            <a:avLst/>
          </a:prstGeom>
          <a:ln w="25400">
            <a:solidFill>
              <a:srgbClr val="ff005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19725" y="3797327"/>
            <a:ext cx="4345423" cy="648129"/>
          </a:xfrm>
          <a:prstGeom prst="rect">
            <a:avLst/>
          </a:prstGeom>
        </p:spPr>
      </p:pic>
      <p:cxnSp>
        <p:nvCxnSpPr>
          <p:cNvPr id="75" name="꺾인 연결선 74"/>
          <p:cNvCxnSpPr>
            <a:endCxn id="74" idx="0"/>
          </p:cNvCxnSpPr>
          <p:nvPr/>
        </p:nvCxnSpPr>
        <p:spPr>
          <a:xfrm rot="16200000" flipH="1">
            <a:off x="9779164" y="3584054"/>
            <a:ext cx="303972" cy="122573"/>
          </a:xfrm>
          <a:prstGeom prst="bentConnector3">
            <a:avLst>
              <a:gd name="adj1" fmla="val 380"/>
            </a:avLst>
          </a:prstGeom>
          <a:ln w="25400">
            <a:solidFill>
              <a:srgbClr val="ff005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1057641" y="3988636"/>
            <a:ext cx="991386" cy="314445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9106473" y="4468002"/>
            <a:ext cx="3902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삭제</a:t>
            </a:r>
            <a:r>
              <a:rPr lang="en-US" altLang="ko-KR"/>
              <a:t>,</a:t>
            </a:r>
            <a:r>
              <a:rPr lang="ko-KR" altLang="en-US"/>
              <a:t> 수정 가능</a:t>
            </a:r>
            <a:endParaRPr lang="ko-KR" altLang="en-US"/>
          </a:p>
        </p:txBody>
      </p:sp>
      <p:cxnSp>
        <p:nvCxnSpPr>
          <p:cNvPr id="85" name="꺾인 연결선 84"/>
          <p:cNvCxnSpPr>
            <a:stCxn id="81" idx="2"/>
          </p:cNvCxnSpPr>
          <p:nvPr/>
        </p:nvCxnSpPr>
        <p:spPr>
          <a:xfrm rot="5400000">
            <a:off x="11021431" y="4142354"/>
            <a:ext cx="371176" cy="692631"/>
          </a:xfrm>
          <a:prstGeom prst="bentConnector2">
            <a:avLst/>
          </a:prstGeom>
          <a:ln w="25400">
            <a:solidFill>
              <a:srgbClr val="ff005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96;p30"/>
          <p:cNvGraphicFramePr/>
          <p:nvPr/>
        </p:nvGraphicFramePr>
        <p:xfrm>
          <a:off x="358140" y="540000"/>
          <a:ext cx="11353775" cy="706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영화 상세페이지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022447" y="1947631"/>
            <a:ext cx="3902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코멘트 모달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-550" b="4700"/>
          <a:stretch>
            <a:fillRect/>
          </a:stretch>
        </p:blipFill>
        <p:spPr>
          <a:xfrm>
            <a:off x="490115" y="1937906"/>
            <a:ext cx="7239864" cy="3859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4911365" y="2839754"/>
            <a:ext cx="641022" cy="242811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02722" y="2872135"/>
            <a:ext cx="838273" cy="220999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cxnSp>
        <p:nvCxnSpPr>
          <p:cNvPr id="27" name="꺾인 연결선 26"/>
          <p:cNvCxnSpPr/>
          <p:nvPr/>
        </p:nvCxnSpPr>
        <p:spPr>
          <a:xfrm rot="16200000" flipH="1">
            <a:off x="8845722" y="2409582"/>
            <a:ext cx="253080" cy="930732"/>
          </a:xfrm>
          <a:prstGeom prst="bentConnector2">
            <a:avLst/>
          </a:prstGeom>
          <a:ln w="25400">
            <a:solidFill>
              <a:srgbClr val="ff005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 rot="0">
            <a:off x="8022447" y="2425042"/>
            <a:ext cx="4229425" cy="369332"/>
            <a:chOff x="7870166" y="1753964"/>
            <a:chExt cx="4229425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8197255" y="1753964"/>
              <a:ext cx="39023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텍스트 입력하면 작성 버튼 활성화</a:t>
              </a:r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1</a:t>
              </a:r>
              <a:endParaRPr lang="en-US" altLang="ko-K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96;p30"/>
          <p:cNvGraphicFramePr/>
          <p:nvPr/>
        </p:nvGraphicFramePr>
        <p:xfrm>
          <a:off x="358140" y="540000"/>
          <a:ext cx="11353775" cy="706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영화 상세페이지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baseline="0">
                          <a:solidFill>
                            <a:schemeClr val="dk1"/>
                          </a:solidFill>
                        </a:rPr>
                        <a:t> 3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-1080" b="4870"/>
          <a:stretch>
            <a:fillRect/>
          </a:stretch>
        </p:blipFill>
        <p:spPr>
          <a:xfrm>
            <a:off x="385984" y="1765775"/>
            <a:ext cx="7278008" cy="38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1593130" y="2790334"/>
            <a:ext cx="2790334" cy="1131216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93130" y="3941617"/>
            <a:ext cx="2884602" cy="1676758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239596" y="2711670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5" name="타원 34"/>
          <p:cNvSpPr/>
          <p:nvPr/>
        </p:nvSpPr>
        <p:spPr>
          <a:xfrm>
            <a:off x="1239596" y="4002217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grpSp>
        <p:nvGrpSpPr>
          <p:cNvPr id="37" name="그룹 36"/>
          <p:cNvGrpSpPr/>
          <p:nvPr/>
        </p:nvGrpSpPr>
        <p:grpSpPr>
          <a:xfrm rot="0">
            <a:off x="7962575" y="2796132"/>
            <a:ext cx="4229425" cy="369332"/>
            <a:chOff x="7870166" y="1753964"/>
            <a:chExt cx="4229425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8197255" y="1753964"/>
              <a:ext cx="39023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출연자 목록 </a:t>
              </a:r>
              <a:r>
                <a:rPr lang="en-US" altLang="ko-KR"/>
                <a:t>- </a:t>
              </a:r>
              <a:r>
                <a:rPr lang="ko-KR" altLang="en-US"/>
                <a:t>슬라이더</a:t>
              </a:r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1</a:t>
              </a:r>
              <a:endParaRPr lang="en-US" altLang="ko-KR"/>
            </a:p>
          </p:txBody>
        </p:sp>
      </p:grpSp>
      <p:grpSp>
        <p:nvGrpSpPr>
          <p:cNvPr id="41" name="그룹 40"/>
          <p:cNvGrpSpPr/>
          <p:nvPr/>
        </p:nvGrpSpPr>
        <p:grpSpPr>
          <a:xfrm rot="0">
            <a:off x="7962575" y="3355942"/>
            <a:ext cx="4229425" cy="369332"/>
            <a:chOff x="7870166" y="1753964"/>
            <a:chExt cx="4229425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8197255" y="1753964"/>
              <a:ext cx="39023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별점 그래프</a:t>
              </a:r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2</a:t>
              </a:r>
              <a:endParaRPr lang="en-US" altLang="ko-K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96;p30"/>
          <p:cNvGraphicFramePr/>
          <p:nvPr/>
        </p:nvGraphicFramePr>
        <p:xfrm>
          <a:off x="358140" y="540000"/>
          <a:ext cx="113537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영화 상세페이지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baseline="0">
                          <a:solidFill>
                            <a:schemeClr val="dk1"/>
                          </a:solidFill>
                        </a:rPr>
                        <a:t> 4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-1780" b="4850"/>
          <a:stretch>
            <a:fillRect/>
          </a:stretch>
        </p:blipFill>
        <p:spPr>
          <a:xfrm>
            <a:off x="618392" y="1887360"/>
            <a:ext cx="7328403" cy="38535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904214" y="2780906"/>
            <a:ext cx="452487" cy="179109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0">
            <a:off x="8056843" y="2010872"/>
            <a:ext cx="4229425" cy="646331"/>
            <a:chOff x="7870166" y="1753964"/>
            <a:chExt cx="4229425" cy="646331"/>
          </a:xfrm>
        </p:grpSpPr>
        <p:sp>
          <p:nvSpPr>
            <p:cNvPr id="8" name="TextBox 7"/>
            <p:cNvSpPr txBox="1"/>
            <p:nvPr/>
          </p:nvSpPr>
          <p:spPr>
            <a:xfrm>
              <a:off x="8197255" y="1753964"/>
              <a:ext cx="390233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유저 아이콘 및 닉네임 클릭 시 해당 유저 프로필 페이지로 이동</a:t>
              </a:r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1</a:t>
              </a:r>
              <a:endParaRPr lang="en-US" altLang="ko-KR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904214" y="2960015"/>
            <a:ext cx="1291473" cy="707260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904215" y="3902697"/>
            <a:ext cx="273377" cy="133794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4214" y="4486392"/>
            <a:ext cx="848414" cy="1235678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483143" y="2648997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4" name="타원 13"/>
          <p:cNvSpPr/>
          <p:nvPr/>
        </p:nvSpPr>
        <p:spPr>
          <a:xfrm>
            <a:off x="3277597" y="2865745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5" name="타원 14"/>
          <p:cNvSpPr/>
          <p:nvPr/>
        </p:nvSpPr>
        <p:spPr>
          <a:xfrm>
            <a:off x="1477219" y="3832058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16" name="타원 15"/>
          <p:cNvSpPr/>
          <p:nvPr/>
        </p:nvSpPr>
        <p:spPr>
          <a:xfrm>
            <a:off x="1477219" y="4749204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grpSp>
        <p:nvGrpSpPr>
          <p:cNvPr id="17" name="그룹 16"/>
          <p:cNvGrpSpPr/>
          <p:nvPr/>
        </p:nvGrpSpPr>
        <p:grpSpPr>
          <a:xfrm rot="0">
            <a:off x="8056843" y="2780906"/>
            <a:ext cx="4229425" cy="369332"/>
            <a:chOff x="7870166" y="1753964"/>
            <a:chExt cx="4229425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197255" y="1753964"/>
              <a:ext cx="39023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코멘트 상세페이지로 이동</a:t>
              </a: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2</a:t>
              </a:r>
              <a:endParaRPr lang="en-US" altLang="ko-KR"/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8056843" y="3313645"/>
            <a:ext cx="4229425" cy="369332"/>
            <a:chOff x="7870166" y="1753964"/>
            <a:chExt cx="4229425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8197255" y="1753964"/>
              <a:ext cx="39023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댓글 좋아요 기능</a:t>
              </a:r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3</a:t>
              </a:r>
              <a:endParaRPr lang="en-US" altLang="ko-KR"/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8056843" y="3880579"/>
            <a:ext cx="4229425" cy="369332"/>
            <a:chOff x="7870166" y="1753964"/>
            <a:chExt cx="4229425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8197255" y="1753964"/>
              <a:ext cx="39023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해당 영화 상세페이지로 이동</a:t>
              </a:r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4</a:t>
              </a:r>
              <a:endParaRPr lang="en-US" altLang="ko-K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4575" cy="3970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4323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보고싶어요 클릭  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보고싶어요 활성화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보고싶어요 클릭 </a:t>
                      </a:r>
                      <a:r>
                        <a:rPr lang="en-US" altLang="ko-KR"/>
                        <a:t>-&gt;</a:t>
                      </a:r>
                      <a:r>
                        <a:rPr lang="en-US" altLang="ko-KR" baseline="0"/>
                        <a:t> </a:t>
                      </a:r>
                      <a:r>
                        <a:rPr lang="ko-KR" altLang="en-US" baseline="0"/>
                        <a:t>취소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보고싶어요 비활성화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평가하기 별점 클릭 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baseline="0"/>
                        <a:t>별점 그래프 수치 변경</a:t>
                      </a:r>
                      <a:r>
                        <a:rPr lang="en-US" altLang="ko-KR" baseline="0"/>
                        <a:t>,</a:t>
                      </a:r>
                      <a:endParaRPr lang="en-US" altLang="ko-KR" baseline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baseline="0"/>
                        <a:t>코멘트 남기기 버튼 활성화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별점</a:t>
                      </a:r>
                      <a:r>
                        <a:rPr lang="ko-KR" altLang="en-US" baseline="0"/>
                        <a:t> 같은 곳</a:t>
                      </a:r>
                      <a:r>
                        <a:rPr lang="ko-KR" altLang="en-US"/>
                        <a:t> 클릭 </a:t>
                      </a:r>
                      <a:r>
                        <a:rPr lang="en-US" altLang="ko-KR"/>
                        <a:t>-&gt; </a:t>
                      </a:r>
                      <a:r>
                        <a:rPr lang="ko-KR" altLang="en-US"/>
                        <a:t>취소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별점 취소</a:t>
                      </a:r>
                      <a:endParaRPr lang="ko-KR" altLang="en-US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코멘트 남기기 버튼 비활성화</a:t>
                      </a:r>
                      <a:endParaRPr lang="en-US" altLang="ko-KR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5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>
                          <a:sym typeface="Arial"/>
                        </a:rPr>
                        <a:t>코멘트 등록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평가한 별점과 코멘트가 아래 코멘트 목록에 표시됨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내가 코멘트를 쓰고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별점을 평가함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/>
                        <a:t>코멘트 등록 후 별점 취소하기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코멘트 목록에 별점 삭제됨</a:t>
                      </a: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7" name="Google Shape;296;p30"/>
          <p:cNvGraphicFramePr/>
          <p:nvPr/>
        </p:nvGraphicFramePr>
        <p:xfrm>
          <a:off x="358140" y="540000"/>
          <a:ext cx="113537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영화 상세페이지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4575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4323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100"/>
                        <a:t>7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코멘트 </a:t>
                      </a:r>
                      <a:r>
                        <a:rPr lang="en-US" altLang="ko-KR"/>
                        <a:t>3</a:t>
                      </a:r>
                      <a:r>
                        <a:rPr lang="ko-KR" altLang="en-US"/>
                        <a:t>개 이상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슬라이더 활성화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슬라이더 됨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100"/>
                        <a:t>8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/>
                        <a:t>코멘트 </a:t>
                      </a:r>
                      <a:r>
                        <a:rPr lang="en-US" altLang="ko-KR"/>
                        <a:t>2</a:t>
                      </a:r>
                      <a:r>
                        <a:rPr lang="ko-KR" altLang="en-US"/>
                        <a:t>개 이하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슬라이더 비활성화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슬라이더 안됨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100"/>
                        <a:t>9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코멘트에 좋아요 클릭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좋아요 카운트 증가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100"/>
                        <a:t>10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코멘트에 좋아요 클릭 </a:t>
                      </a:r>
                      <a:r>
                        <a:rPr lang="en-US" altLang="ko-KR"/>
                        <a:t>-&gt;</a:t>
                      </a:r>
                      <a:r>
                        <a:rPr lang="en-US" altLang="ko-KR" baseline="0"/>
                        <a:t> </a:t>
                      </a:r>
                      <a:r>
                        <a:rPr lang="ko-KR" altLang="en-US" baseline="0"/>
                        <a:t>취소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좋아요 카운트 감소</a:t>
                      </a:r>
                      <a:endParaRPr lang="en-US" altLang="ko-KR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100"/>
                        <a:t>11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7" name="Google Shape;296;p30"/>
          <p:cNvGraphicFramePr/>
          <p:nvPr/>
        </p:nvGraphicFramePr>
        <p:xfrm>
          <a:off x="358140" y="540000"/>
          <a:ext cx="113537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영화 상세페이지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9827" cy="3911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13400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이메일이 넘어옴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이메일 입력되어있음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/>
                        <a:t>이메일주소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비밀번호 일치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이메일인증완료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로그인시도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로그인성공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/>
                        <a:t>이메일주소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비밀번호 일치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이메일인증미완료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로그인시도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인증메일 재발송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로그인 거부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이메일주소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비밀번호 불일치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로그인시도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로그인실패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5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지금가입하세요 문구 클릭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>
                          <a:highlight>
                            <a:srgbClr val="ffffff"/>
                          </a:highlight>
                        </a:rPr>
                        <a:t>회원가입페이지로 이동</a:t>
                      </a:r>
                      <a:endParaRPr lang="ko-KR" altLang="en-US">
                        <a:highlight>
                          <a:srgbClr val="ffffff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8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로그인페이지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login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signup, home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96;p30"/>
          <p:cNvGraphicFramePr/>
          <p:nvPr/>
        </p:nvGraphicFramePr>
        <p:xfrm>
          <a:off x="358140" y="540000"/>
          <a:ext cx="113537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댓글 상세페이지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 rot="0">
            <a:off x="8056843" y="2010872"/>
            <a:ext cx="4229425" cy="369332"/>
            <a:chOff x="7870166" y="1753964"/>
            <a:chExt cx="4229425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8197255" y="1753964"/>
              <a:ext cx="39023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해당 영화 상세페이지로 이동</a:t>
              </a:r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1</a:t>
              </a:r>
              <a:endParaRPr lang="en-US" altLang="ko-KR"/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8056843" y="2780906"/>
            <a:ext cx="4229425" cy="369332"/>
            <a:chOff x="7870166" y="1753964"/>
            <a:chExt cx="4229425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8197255" y="1753964"/>
              <a:ext cx="39023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좋아요 버튼</a:t>
              </a: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7870166" y="1788159"/>
              <a:ext cx="311023" cy="311018"/>
            </a:xfrm>
            <a:prstGeom prst="ellipse">
              <a:avLst/>
            </a:prstGeom>
            <a:solidFill>
              <a:srgbClr val="ff005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2</a:t>
              </a:r>
              <a:endParaRPr lang="en-US" altLang="ko-KR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r="1560" b="4750"/>
          <a:stretch>
            <a:fillRect/>
          </a:stretch>
        </p:blipFill>
        <p:spPr>
          <a:xfrm>
            <a:off x="475127" y="1962567"/>
            <a:ext cx="7132304" cy="3882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65700" y="2601799"/>
            <a:ext cx="269591" cy="182666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14544" y="3943605"/>
            <a:ext cx="351579" cy="199471"/>
          </a:xfrm>
          <a:prstGeom prst="rect">
            <a:avLst/>
          </a:prstGeom>
          <a:noFill/>
          <a:ln>
            <a:solidFill>
              <a:srgbClr val="ff005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54677" y="2290781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4" name="타원 13"/>
          <p:cNvSpPr/>
          <p:nvPr/>
        </p:nvSpPr>
        <p:spPr>
          <a:xfrm>
            <a:off x="2268175" y="3747188"/>
            <a:ext cx="311023" cy="311018"/>
          </a:xfrm>
          <a:prstGeom prst="ellipse">
            <a:avLst/>
          </a:prstGeom>
          <a:solidFill>
            <a:srgbClr val="ff005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4575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4323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100"/>
                        <a:t>7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코멘트에 좋아요 클릭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좋아요 카운트 증가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100"/>
                        <a:t>8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코멘트에 좋아요 클릭 </a:t>
                      </a:r>
                      <a:r>
                        <a:rPr lang="en-US" altLang="ko-KR"/>
                        <a:t>-&gt;</a:t>
                      </a:r>
                      <a:r>
                        <a:rPr lang="en-US" altLang="ko-KR" baseline="0"/>
                        <a:t> </a:t>
                      </a:r>
                      <a:r>
                        <a:rPr lang="ko-KR" altLang="en-US" baseline="0"/>
                        <a:t>취소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좋아요 카운트 감소</a:t>
                      </a:r>
                      <a:endParaRPr lang="en-US" altLang="ko-KR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100"/>
                        <a:t>9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100"/>
                        <a:t>10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100"/>
                        <a:t>11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7" name="Google Shape;296;p30"/>
          <p:cNvGraphicFramePr/>
          <p:nvPr/>
        </p:nvGraphicFramePr>
        <p:xfrm>
          <a:off x="358140" y="540000"/>
          <a:ext cx="11353775" cy="640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댓글 상세페이지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Google Shape;296;p30"/>
          <p:cNvGraphicFramePr/>
          <p:nvPr/>
        </p:nvGraphicFramePr>
        <p:xfrm>
          <a:off x="358140" y="540000"/>
          <a:ext cx="11357550" cy="52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Page title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ID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Path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310" y="1589119"/>
            <a:ext cx="6553200" cy="4429125"/>
          </a:xfrm>
          <a:prstGeom prst="rect">
            <a:avLst/>
          </a:prstGeom>
        </p:spPr>
      </p:pic>
      <p:sp>
        <p:nvSpPr>
          <p:cNvPr id="28" name=""/>
          <p:cNvSpPr/>
          <p:nvPr/>
        </p:nvSpPr>
        <p:spPr>
          <a:xfrm>
            <a:off x="7224613" y="195764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29" name=""/>
          <p:cNvSpPr txBox="1"/>
          <p:nvPr/>
        </p:nvSpPr>
        <p:spPr>
          <a:xfrm>
            <a:off x="7579566" y="1927701"/>
            <a:ext cx="3163661" cy="360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로고클릭시 홈페이지로 이동</a:t>
            </a: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7459044" y="1354258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헤더기능</a:t>
            </a: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1111815" y="2002684"/>
            <a:ext cx="118271" cy="2317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 txBox="1"/>
          <p:nvPr/>
        </p:nvSpPr>
        <p:spPr>
          <a:xfrm>
            <a:off x="570202" y="1267894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45" name=""/>
          <p:cNvCxnSpPr>
            <a:stCxn id="46" idx="0"/>
            <a:endCxn id="44" idx="2"/>
          </p:cNvCxnSpPr>
          <p:nvPr/>
        </p:nvCxnSpPr>
        <p:spPr>
          <a:xfrm rot="5400000" flipH="1">
            <a:off x="558892" y="1774542"/>
            <a:ext cx="374713" cy="9556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545369" y="2009682"/>
            <a:ext cx="497327" cy="1928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"/>
          <p:cNvSpPr txBox="1"/>
          <p:nvPr/>
        </p:nvSpPr>
        <p:spPr>
          <a:xfrm>
            <a:off x="920100" y="1267894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48" name=""/>
          <p:cNvCxnSpPr>
            <a:stCxn id="43" idx="0"/>
            <a:endCxn id="47" idx="2"/>
          </p:cNvCxnSpPr>
          <p:nvPr/>
        </p:nvCxnSpPr>
        <p:spPr>
          <a:xfrm rot="5400000" flipH="1">
            <a:off x="925799" y="1757533"/>
            <a:ext cx="367715" cy="12258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"/>
          <p:cNvSpPr txBox="1"/>
          <p:nvPr/>
        </p:nvSpPr>
        <p:spPr>
          <a:xfrm>
            <a:off x="1245116" y="1267894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0" name=""/>
          <p:cNvCxnSpPr>
            <a:stCxn id="51" idx="0"/>
            <a:endCxn id="49" idx="2"/>
          </p:cNvCxnSpPr>
          <p:nvPr/>
        </p:nvCxnSpPr>
        <p:spPr>
          <a:xfrm rot="5400000" flipH="1">
            <a:off x="1254023" y="1754326"/>
            <a:ext cx="377824" cy="13910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"/>
          <p:cNvSpPr/>
          <p:nvPr/>
        </p:nvSpPr>
        <p:spPr>
          <a:xfrm>
            <a:off x="1268686" y="2012793"/>
            <a:ext cx="487608" cy="2025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"/>
          <p:cNvSpPr txBox="1"/>
          <p:nvPr/>
        </p:nvSpPr>
        <p:spPr>
          <a:xfrm>
            <a:off x="1760244" y="1267894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4" name=""/>
          <p:cNvCxnSpPr>
            <a:stCxn id="55" idx="0"/>
            <a:endCxn id="53" idx="2"/>
          </p:cNvCxnSpPr>
          <p:nvPr/>
        </p:nvCxnSpPr>
        <p:spPr>
          <a:xfrm rot="5400000" flipH="1">
            <a:off x="1774010" y="1749466"/>
            <a:ext cx="358384" cy="12939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"/>
          <p:cNvSpPr/>
          <p:nvPr/>
        </p:nvSpPr>
        <p:spPr>
          <a:xfrm>
            <a:off x="1812971" y="1993354"/>
            <a:ext cx="409853" cy="2220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"/>
          <p:cNvSpPr/>
          <p:nvPr/>
        </p:nvSpPr>
        <p:spPr>
          <a:xfrm>
            <a:off x="4910346" y="1970804"/>
            <a:ext cx="545925" cy="2317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 txBox="1"/>
          <p:nvPr/>
        </p:nvSpPr>
        <p:spPr>
          <a:xfrm>
            <a:off x="5006520" y="1326210"/>
            <a:ext cx="256528" cy="3589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8" name=""/>
          <p:cNvCxnSpPr>
            <a:stCxn id="56" idx="0"/>
            <a:endCxn id="57" idx="2"/>
          </p:cNvCxnSpPr>
          <p:nvPr/>
        </p:nvCxnSpPr>
        <p:spPr>
          <a:xfrm rot="5400000" flipH="1">
            <a:off x="5016238" y="1803733"/>
            <a:ext cx="285618" cy="4852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/>
          <p:nvPr/>
        </p:nvSpPr>
        <p:spPr>
          <a:xfrm>
            <a:off x="5529277" y="2026010"/>
            <a:ext cx="166869" cy="1734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"/>
          <p:cNvSpPr txBox="1"/>
          <p:nvPr/>
        </p:nvSpPr>
        <p:spPr>
          <a:xfrm>
            <a:off x="5387714" y="1326210"/>
            <a:ext cx="256528" cy="3673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6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1" name=""/>
          <p:cNvCxnSpPr>
            <a:stCxn id="59" idx="0"/>
            <a:endCxn id="60" idx="2"/>
          </p:cNvCxnSpPr>
          <p:nvPr/>
        </p:nvCxnSpPr>
        <p:spPr>
          <a:xfrm rot="5400000" flipH="1">
            <a:off x="5398112" y="1811411"/>
            <a:ext cx="332465" cy="9673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"/>
          <p:cNvSpPr/>
          <p:nvPr/>
        </p:nvSpPr>
        <p:spPr>
          <a:xfrm>
            <a:off x="5772262" y="2035730"/>
            <a:ext cx="166869" cy="1734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"/>
          <p:cNvSpPr txBox="1"/>
          <p:nvPr/>
        </p:nvSpPr>
        <p:spPr>
          <a:xfrm>
            <a:off x="5725754" y="1326210"/>
            <a:ext cx="256528" cy="3673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7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4" name=""/>
          <p:cNvCxnSpPr>
            <a:stCxn id="62" idx="0"/>
            <a:endCxn id="63" idx="2"/>
          </p:cNvCxnSpPr>
          <p:nvPr/>
        </p:nvCxnSpPr>
        <p:spPr>
          <a:xfrm rot="5400000" flipH="1">
            <a:off x="5683764" y="1863798"/>
            <a:ext cx="342185" cy="167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"/>
          <p:cNvSpPr/>
          <p:nvPr/>
        </p:nvSpPr>
        <p:spPr>
          <a:xfrm>
            <a:off x="6384583" y="2026010"/>
            <a:ext cx="166869" cy="1734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6" name=""/>
          <p:cNvSpPr txBox="1"/>
          <p:nvPr/>
        </p:nvSpPr>
        <p:spPr>
          <a:xfrm>
            <a:off x="6338075" y="1316490"/>
            <a:ext cx="256528" cy="3675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8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7" name=""/>
          <p:cNvCxnSpPr>
            <a:stCxn id="65" idx="0"/>
            <a:endCxn id="66" idx="2"/>
          </p:cNvCxnSpPr>
          <p:nvPr/>
        </p:nvCxnSpPr>
        <p:spPr>
          <a:xfrm rot="5400000" flipH="1">
            <a:off x="6296085" y="1854078"/>
            <a:ext cx="342185" cy="167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"/>
          <p:cNvSpPr/>
          <p:nvPr/>
        </p:nvSpPr>
        <p:spPr>
          <a:xfrm>
            <a:off x="7224613" y="238529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69" name=""/>
          <p:cNvSpPr txBox="1"/>
          <p:nvPr/>
        </p:nvSpPr>
        <p:spPr>
          <a:xfrm>
            <a:off x="7579565" y="2355354"/>
            <a:ext cx="3649631" cy="359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홈버튼 클릭시 홈페이지로 이동</a:t>
            </a:r>
            <a:endParaRPr lang="ko-KR" altLang="en-US"/>
          </a:p>
        </p:txBody>
      </p:sp>
      <p:sp>
        <p:nvSpPr>
          <p:cNvPr id="72" name=""/>
          <p:cNvSpPr/>
          <p:nvPr/>
        </p:nvSpPr>
        <p:spPr>
          <a:xfrm>
            <a:off x="7224613" y="282266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73" name=""/>
          <p:cNvSpPr txBox="1"/>
          <p:nvPr/>
        </p:nvSpPr>
        <p:spPr>
          <a:xfrm>
            <a:off x="7579564" y="2792726"/>
            <a:ext cx="3649632" cy="636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‘</a:t>
            </a:r>
            <a:r>
              <a:rPr lang="ko-KR" altLang="en-US"/>
              <a:t>내가 찜한 콘텐츠 클릭시 찜한 영화목록 페이지로 이동</a:t>
            </a:r>
            <a:endParaRPr lang="ko-KR" altLang="en-US"/>
          </a:p>
        </p:txBody>
      </p:sp>
      <p:sp>
        <p:nvSpPr>
          <p:cNvPr id="74" name=""/>
          <p:cNvSpPr/>
          <p:nvPr/>
        </p:nvSpPr>
        <p:spPr>
          <a:xfrm>
            <a:off x="7224613" y="356133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75" name=""/>
          <p:cNvSpPr txBox="1"/>
          <p:nvPr/>
        </p:nvSpPr>
        <p:spPr>
          <a:xfrm>
            <a:off x="7579564" y="3531399"/>
            <a:ext cx="3902338" cy="36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영화평가하기 페이지로 이동</a:t>
            </a:r>
            <a:endParaRPr lang="ko-KR" altLang="en-US"/>
          </a:p>
        </p:txBody>
      </p:sp>
      <p:sp>
        <p:nvSpPr>
          <p:cNvPr id="76" name=""/>
          <p:cNvSpPr/>
          <p:nvPr/>
        </p:nvSpPr>
        <p:spPr>
          <a:xfrm>
            <a:off x="7224613" y="403758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77" name=""/>
          <p:cNvSpPr txBox="1"/>
          <p:nvPr/>
        </p:nvSpPr>
        <p:spPr>
          <a:xfrm>
            <a:off x="7579564" y="4007648"/>
            <a:ext cx="4213358" cy="36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로고 클릭시 넷챠피디아 사이트로 이동</a:t>
            </a:r>
            <a:endParaRPr lang="ko-KR" altLang="en-US"/>
          </a:p>
        </p:txBody>
      </p:sp>
      <p:sp>
        <p:nvSpPr>
          <p:cNvPr id="78" name=""/>
          <p:cNvSpPr/>
          <p:nvPr/>
        </p:nvSpPr>
        <p:spPr>
          <a:xfrm>
            <a:off x="7224613" y="449440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6</a:t>
            </a:r>
            <a:endParaRPr lang="en-US" altLang="ko-KR"/>
          </a:p>
        </p:txBody>
      </p:sp>
      <p:sp>
        <p:nvSpPr>
          <p:cNvPr id="79" name=""/>
          <p:cNvSpPr txBox="1"/>
          <p:nvPr/>
        </p:nvSpPr>
        <p:spPr>
          <a:xfrm>
            <a:off x="7579564" y="4464459"/>
            <a:ext cx="4213358" cy="364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영화제목</a:t>
            </a:r>
            <a:r>
              <a:rPr lang="en-US" altLang="ko-KR"/>
              <a:t>,</a:t>
            </a:r>
            <a:r>
              <a:rPr lang="ko-KR" altLang="en-US"/>
              <a:t> 배우</a:t>
            </a:r>
            <a:r>
              <a:rPr lang="en-US" altLang="ko-KR"/>
              <a:t>,</a:t>
            </a:r>
            <a:r>
              <a:rPr lang="ko-KR" altLang="en-US"/>
              <a:t> 감독 검색기능</a:t>
            </a:r>
            <a:endParaRPr lang="ko-KR" altLang="en-US"/>
          </a:p>
        </p:txBody>
      </p:sp>
      <p:sp>
        <p:nvSpPr>
          <p:cNvPr id="80" name=""/>
          <p:cNvSpPr/>
          <p:nvPr/>
        </p:nvSpPr>
        <p:spPr>
          <a:xfrm>
            <a:off x="7224613" y="495121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81" name=""/>
          <p:cNvSpPr txBox="1"/>
          <p:nvPr/>
        </p:nvSpPr>
        <p:spPr>
          <a:xfrm>
            <a:off x="7579564" y="4921270"/>
            <a:ext cx="4213358" cy="36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다크</a:t>
            </a:r>
            <a:r>
              <a:rPr lang="en-US" altLang="ko-KR"/>
              <a:t>/</a:t>
            </a:r>
            <a:r>
              <a:rPr lang="ko-KR" altLang="en-US"/>
              <a:t>화이트 모드 전환</a:t>
            </a:r>
            <a:endParaRPr lang="ko-KR" altLang="en-US"/>
          </a:p>
        </p:txBody>
      </p:sp>
      <p:sp>
        <p:nvSpPr>
          <p:cNvPr id="82" name=""/>
          <p:cNvSpPr/>
          <p:nvPr/>
        </p:nvSpPr>
        <p:spPr>
          <a:xfrm>
            <a:off x="7224613" y="539830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8</a:t>
            </a:r>
            <a:endParaRPr lang="en-US" altLang="ko-KR"/>
          </a:p>
        </p:txBody>
      </p:sp>
      <p:sp>
        <p:nvSpPr>
          <p:cNvPr id="83" name=""/>
          <p:cNvSpPr txBox="1"/>
          <p:nvPr/>
        </p:nvSpPr>
        <p:spPr>
          <a:xfrm>
            <a:off x="7637880" y="5378081"/>
            <a:ext cx="4213358" cy="365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</a:t>
            </a:r>
            <a:r>
              <a:rPr lang="en-US" altLang="ko-KR"/>
              <a:t>ListItem</a:t>
            </a:r>
            <a:r>
              <a:rPr lang="ko-KR" altLang="en-US"/>
              <a:t> 보여주기</a:t>
            </a:r>
            <a:endParaRPr lang="ko-KR" altLang="en-US"/>
          </a:p>
        </p:txBody>
      </p:sp>
      <p:pic>
        <p:nvPicPr>
          <p:cNvPr id="8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8037" y="5863390"/>
            <a:ext cx="1041137" cy="829380"/>
          </a:xfrm>
          <a:prstGeom prst="rect">
            <a:avLst/>
          </a:prstGeom>
        </p:spPr>
      </p:pic>
      <p:sp>
        <p:nvSpPr>
          <p:cNvPr id="87" name=""/>
          <p:cNvSpPr/>
          <p:nvPr/>
        </p:nvSpPr>
        <p:spPr>
          <a:xfrm>
            <a:off x="7609228" y="6215067"/>
            <a:ext cx="351537" cy="1442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"/>
          <p:cNvSpPr txBox="1"/>
          <p:nvPr/>
        </p:nvSpPr>
        <p:spPr>
          <a:xfrm>
            <a:off x="6386672" y="6156743"/>
            <a:ext cx="256528" cy="3675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9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89" name=""/>
          <p:cNvCxnSpPr>
            <a:stCxn id="87" idx="0"/>
            <a:endCxn id="88" idx="3"/>
          </p:cNvCxnSpPr>
          <p:nvPr/>
        </p:nvCxnSpPr>
        <p:spPr>
          <a:xfrm rot="5400000">
            <a:off x="7151378" y="5706890"/>
            <a:ext cx="125440" cy="1141795"/>
          </a:xfrm>
          <a:prstGeom prst="bentConnector4">
            <a:avLst>
              <a:gd name="adj1" fmla="val -105651"/>
              <a:gd name="adj2" fmla="val 57679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"/>
          <p:cNvSpPr/>
          <p:nvPr/>
        </p:nvSpPr>
        <p:spPr>
          <a:xfrm>
            <a:off x="7618947" y="6370577"/>
            <a:ext cx="351537" cy="1442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"/>
          <p:cNvSpPr txBox="1"/>
          <p:nvPr/>
        </p:nvSpPr>
        <p:spPr>
          <a:xfrm>
            <a:off x="6416739" y="6499606"/>
            <a:ext cx="450916" cy="3583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10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92" name=""/>
          <p:cNvCxnSpPr>
            <a:stCxn id="90" idx="1"/>
            <a:endCxn id="91" idx="3"/>
          </p:cNvCxnSpPr>
          <p:nvPr/>
        </p:nvCxnSpPr>
        <p:spPr>
          <a:xfrm flipH="1">
            <a:off x="6867655" y="6442709"/>
            <a:ext cx="751292" cy="23609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"/>
          <p:cNvSpPr/>
          <p:nvPr/>
        </p:nvSpPr>
        <p:spPr>
          <a:xfrm>
            <a:off x="8381221" y="586915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9</a:t>
            </a:r>
            <a:endParaRPr lang="en-US" altLang="ko-KR"/>
          </a:p>
        </p:txBody>
      </p:sp>
      <p:sp>
        <p:nvSpPr>
          <p:cNvPr id="104" name=""/>
          <p:cNvSpPr txBox="1"/>
          <p:nvPr/>
        </p:nvSpPr>
        <p:spPr>
          <a:xfrm>
            <a:off x="8736172" y="5839209"/>
            <a:ext cx="2881800" cy="63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계정관리 페이지로 이동</a:t>
            </a: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8381221" y="6277364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6" name=""/>
          <p:cNvSpPr txBox="1"/>
          <p:nvPr/>
        </p:nvSpPr>
        <p:spPr>
          <a:xfrm>
            <a:off x="8736172" y="6247423"/>
            <a:ext cx="2910958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디테일 정보창 닫기버튼</a:t>
            </a:r>
            <a:endParaRPr lang="ko-KR" altLang="en-US"/>
          </a:p>
        </p:txBody>
      </p:sp>
      <p:sp>
        <p:nvSpPr>
          <p:cNvPr id="107" name=""/>
          <p:cNvSpPr txBox="1"/>
          <p:nvPr/>
        </p:nvSpPr>
        <p:spPr>
          <a:xfrm>
            <a:off x="8316717" y="6254231"/>
            <a:ext cx="480072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10</a:t>
            </a: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310" y="1589119"/>
            <a:ext cx="6553200" cy="4429125"/>
          </a:xfrm>
          <a:prstGeom prst="rect">
            <a:avLst/>
          </a:prstGeom>
        </p:spPr>
      </p:pic>
      <p:sp>
        <p:nvSpPr>
          <p:cNvPr id="41" name=""/>
          <p:cNvSpPr/>
          <p:nvPr/>
        </p:nvSpPr>
        <p:spPr>
          <a:xfrm>
            <a:off x="7224613" y="214623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42" name=""/>
          <p:cNvSpPr txBox="1"/>
          <p:nvPr/>
        </p:nvSpPr>
        <p:spPr>
          <a:xfrm>
            <a:off x="7579565" y="2078196"/>
            <a:ext cx="3902335" cy="358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인기영화 순위</a:t>
            </a:r>
            <a:r>
              <a:rPr lang="en-US" altLang="ko-KR"/>
              <a:t>1~5</a:t>
            </a:r>
            <a:r>
              <a:rPr lang="ko-KR" altLang="en-US"/>
              <a:t>중 </a:t>
            </a:r>
            <a:r>
              <a:rPr lang="en-US" altLang="ko-KR"/>
              <a:t>1</a:t>
            </a:r>
            <a:r>
              <a:rPr lang="ko-KR" altLang="en-US"/>
              <a:t>개보여주기</a:t>
            </a: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7459044" y="1504753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배너기능</a:t>
            </a:r>
            <a:endParaRPr lang="ko-KR" altLang="en-US"/>
          </a:p>
        </p:txBody>
      </p:sp>
      <p:sp>
        <p:nvSpPr>
          <p:cNvPr id="44" name=""/>
          <p:cNvSpPr/>
          <p:nvPr/>
        </p:nvSpPr>
        <p:spPr>
          <a:xfrm>
            <a:off x="7224613" y="257388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45" name=""/>
          <p:cNvSpPr txBox="1"/>
          <p:nvPr/>
        </p:nvSpPr>
        <p:spPr>
          <a:xfrm>
            <a:off x="7570040" y="2543949"/>
            <a:ext cx="3649631" cy="359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재생버튼 클릭시 영상재생</a:t>
            </a:r>
            <a:endParaRPr lang="ko-KR" altLang="en-US"/>
          </a:p>
        </p:txBody>
      </p:sp>
      <p:sp>
        <p:nvSpPr>
          <p:cNvPr id="46" name=""/>
          <p:cNvSpPr/>
          <p:nvPr/>
        </p:nvSpPr>
        <p:spPr>
          <a:xfrm>
            <a:off x="7224613" y="301126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47" name=""/>
          <p:cNvSpPr txBox="1"/>
          <p:nvPr/>
        </p:nvSpPr>
        <p:spPr>
          <a:xfrm>
            <a:off x="7579564" y="2981321"/>
            <a:ext cx="3649632" cy="636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상세정보 버튼 클릭시 넷차피디아의 해당영화 페이지로 이동 </a:t>
            </a:r>
            <a:endParaRPr lang="ko-KR" altLang="en-US"/>
          </a:p>
        </p:txBody>
      </p:sp>
      <p:sp>
        <p:nvSpPr>
          <p:cNvPr id="48" name=""/>
          <p:cNvSpPr/>
          <p:nvPr/>
        </p:nvSpPr>
        <p:spPr>
          <a:xfrm>
            <a:off x="7224613" y="3749934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49" name=""/>
          <p:cNvSpPr txBox="1"/>
          <p:nvPr/>
        </p:nvSpPr>
        <p:spPr>
          <a:xfrm>
            <a:off x="7579564" y="3681894"/>
            <a:ext cx="3902338" cy="36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음소거</a:t>
            </a:r>
            <a:r>
              <a:rPr lang="en-US" altLang="ko-KR"/>
              <a:t>,</a:t>
            </a:r>
            <a:r>
              <a:rPr lang="ko-KR" altLang="en-US"/>
              <a:t> 음소거 해제 기능</a:t>
            </a:r>
            <a:endParaRPr lang="ko-KR" altLang="en-US"/>
          </a:p>
        </p:txBody>
      </p:sp>
      <p:sp>
        <p:nvSpPr>
          <p:cNvPr id="50" name=""/>
          <p:cNvSpPr/>
          <p:nvPr/>
        </p:nvSpPr>
        <p:spPr>
          <a:xfrm>
            <a:off x="7224613" y="4226184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51" name=""/>
          <p:cNvSpPr txBox="1"/>
          <p:nvPr/>
        </p:nvSpPr>
        <p:spPr>
          <a:xfrm>
            <a:off x="7579564" y="4148618"/>
            <a:ext cx="4213358" cy="640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왼쪽버튼 </a:t>
            </a:r>
            <a:r>
              <a:rPr lang="en-US" altLang="ko-KR"/>
              <a:t>-&gt;</a:t>
            </a:r>
            <a:r>
              <a:rPr lang="ko-KR" altLang="en-US"/>
              <a:t> 배너보기</a:t>
            </a:r>
            <a:endParaRPr lang="ko-KR" altLang="en-US"/>
          </a:p>
          <a:p>
            <a:pPr>
              <a:defRPr/>
            </a:pPr>
            <a:r>
              <a:rPr lang="ko-KR" altLang="en-US"/>
              <a:t>오른쪽버튼</a:t>
            </a:r>
            <a:r>
              <a:rPr lang="en-US" altLang="ko-KR"/>
              <a:t>-&gt;</a:t>
            </a:r>
            <a:r>
              <a:rPr lang="ko-KR" altLang="en-US"/>
              <a:t> 배너보지않기</a:t>
            </a:r>
            <a:endParaRPr lang="ko-KR" altLang="en-US"/>
          </a:p>
        </p:txBody>
      </p:sp>
      <p:sp>
        <p:nvSpPr>
          <p:cNvPr id="59" name=""/>
          <p:cNvSpPr txBox="1"/>
          <p:nvPr/>
        </p:nvSpPr>
        <p:spPr>
          <a:xfrm>
            <a:off x="3991426" y="1199858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0" name=""/>
          <p:cNvCxnSpPr>
            <a:stCxn id="61" idx="0"/>
            <a:endCxn id="59" idx="2"/>
          </p:cNvCxnSpPr>
          <p:nvPr/>
        </p:nvCxnSpPr>
        <p:spPr>
          <a:xfrm rot="5400000" flipH="1" flipV="1">
            <a:off x="3533024" y="1607686"/>
            <a:ext cx="627418" cy="54591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"/>
          <p:cNvSpPr/>
          <p:nvPr/>
        </p:nvSpPr>
        <p:spPr>
          <a:xfrm>
            <a:off x="419017" y="2194351"/>
            <a:ext cx="6309521" cy="259354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"/>
          <p:cNvSpPr/>
          <p:nvPr/>
        </p:nvSpPr>
        <p:spPr>
          <a:xfrm>
            <a:off x="532733" y="3429000"/>
            <a:ext cx="669928" cy="38724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"/>
          <p:cNvSpPr/>
          <p:nvPr/>
        </p:nvSpPr>
        <p:spPr>
          <a:xfrm>
            <a:off x="1261687" y="3429000"/>
            <a:ext cx="835157" cy="38724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"/>
          <p:cNvSpPr txBox="1"/>
          <p:nvPr/>
        </p:nvSpPr>
        <p:spPr>
          <a:xfrm>
            <a:off x="599359" y="1258173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5" name=""/>
          <p:cNvCxnSpPr>
            <a:stCxn id="62" idx="0"/>
            <a:endCxn id="64" idx="2"/>
          </p:cNvCxnSpPr>
          <p:nvPr/>
        </p:nvCxnSpPr>
        <p:spPr>
          <a:xfrm rot="5400000" flipH="1">
            <a:off x="-104215" y="2457087"/>
            <a:ext cx="1803751" cy="1400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"/>
          <p:cNvSpPr txBox="1"/>
          <p:nvPr/>
        </p:nvSpPr>
        <p:spPr>
          <a:xfrm>
            <a:off x="1338033" y="1258173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7" name=""/>
          <p:cNvCxnSpPr>
            <a:stCxn id="63" idx="0"/>
            <a:endCxn id="66" idx="2"/>
          </p:cNvCxnSpPr>
          <p:nvPr/>
        </p:nvCxnSpPr>
        <p:spPr>
          <a:xfrm rot="5400000" flipH="1">
            <a:off x="670906" y="2420639"/>
            <a:ext cx="1803751" cy="21296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"/>
          <p:cNvSpPr/>
          <p:nvPr/>
        </p:nvSpPr>
        <p:spPr>
          <a:xfrm>
            <a:off x="6096000" y="4184002"/>
            <a:ext cx="417578" cy="38724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"/>
          <p:cNvSpPr/>
          <p:nvPr/>
        </p:nvSpPr>
        <p:spPr>
          <a:xfrm>
            <a:off x="6096000" y="2288722"/>
            <a:ext cx="417578" cy="2997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"/>
          <p:cNvSpPr txBox="1"/>
          <p:nvPr/>
        </p:nvSpPr>
        <p:spPr>
          <a:xfrm>
            <a:off x="6926681" y="4018479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1" name=""/>
          <p:cNvCxnSpPr>
            <a:stCxn id="68" idx="3"/>
            <a:endCxn id="70" idx="2"/>
          </p:cNvCxnSpPr>
          <p:nvPr/>
        </p:nvCxnSpPr>
        <p:spPr>
          <a:xfrm>
            <a:off x="6513578" y="4377626"/>
            <a:ext cx="541366" cy="7927"/>
          </a:xfrm>
          <a:prstGeom prst="bentConnector4">
            <a:avLst>
              <a:gd name="adj1" fmla="val 37711"/>
              <a:gd name="adj2" fmla="val 1884965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"/>
          <p:cNvSpPr txBox="1"/>
          <p:nvPr/>
        </p:nvSpPr>
        <p:spPr>
          <a:xfrm>
            <a:off x="6096000" y="1229015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3" name=""/>
          <p:cNvCxnSpPr>
            <a:stCxn id="69" idx="0"/>
            <a:endCxn id="72" idx="2"/>
          </p:cNvCxnSpPr>
          <p:nvPr/>
        </p:nvCxnSpPr>
        <p:spPr>
          <a:xfrm rot="5400000" flipH="1">
            <a:off x="5918211" y="1902143"/>
            <a:ext cx="692631" cy="8052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Google Shape;296;p30"/>
          <p:cNvGraphicFramePr/>
          <p:nvPr/>
        </p:nvGraphicFramePr>
        <p:xfrm>
          <a:off x="358140" y="540000"/>
          <a:ext cx="11357550" cy="52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Page title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ID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Path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9827" cy="3970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13400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비로그인시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접근차단 </a:t>
                      </a:r>
                      <a:r>
                        <a:rPr lang="en-US" altLang="ko-KR" sz="1100"/>
                        <a:t>-&gt;</a:t>
                      </a:r>
                      <a:r>
                        <a:rPr lang="ko-KR" altLang="en-US" sz="1100"/>
                        <a:t> 로그인페이지로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로그인시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페이지 접근 허용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검색버튼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검색</a:t>
                      </a:r>
                      <a:r>
                        <a:rPr lang="en-US" altLang="ko-KR" sz="1100"/>
                        <a:t> input</a:t>
                      </a:r>
                      <a:r>
                        <a:rPr lang="ko-KR" altLang="en-US" sz="1100"/>
                        <a:t>창 생성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4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검색어 입력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0.5</a:t>
                      </a:r>
                      <a:r>
                        <a:rPr lang="ko-KR" altLang="en-US" sz="1100"/>
                        <a:t>초후 자동으로 검색결과페이지로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5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배너에 제공되는 영상끝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배너에 제공되는 영화변경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660625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6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배너영상재생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음소거 상태로 영상재생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0" name="Google Shape;296;p30"/>
          <p:cNvGraphicFramePr/>
          <p:nvPr/>
        </p:nvGraphicFramePr>
        <p:xfrm>
          <a:off x="358140" y="540000"/>
          <a:ext cx="11357550" cy="52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Page title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ID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Path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2360</ep:Words>
  <ep:PresentationFormat>와이드스크린</ep:PresentationFormat>
  <ep:Paragraphs>350</ep:Paragraphs>
  <ep:Slides>61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ep:HeadingPairs>
  <ep:TitlesOfParts>
    <vt:vector size="62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2021-01-21T06:50:02.000</dcterms:created>
  <dc:creator>multicampus</dc:creator>
  <cp:lastModifiedBy>rkd02</cp:lastModifiedBy>
  <dcterms:modified xsi:type="dcterms:W3CDTF">2021-04-08T09:05:39.298</dcterms:modified>
  <cp:revision>56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